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8433"/>
    <a:srgbClr val="45E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66" d="100"/>
          <a:sy n="66" d="100"/>
        </p:scale>
        <p:origin x="-36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image" Target="../media/image6.png"/></Relationships>
</file>

<file path=ppt/diagrams/_rels/data2.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eg"/><Relationship Id="rId2" Type="http://schemas.openxmlformats.org/officeDocument/2006/relationships/image" Target="../media/image11.jpg"/><Relationship Id="rId1" Type="http://schemas.openxmlformats.org/officeDocument/2006/relationships/image" Target="../media/image10.png"/><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image" Target="../media/image13.png"/></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image" Target="../media/image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eg"/><Relationship Id="rId2" Type="http://schemas.openxmlformats.org/officeDocument/2006/relationships/image" Target="../media/image11.jpg"/><Relationship Id="rId1" Type="http://schemas.openxmlformats.org/officeDocument/2006/relationships/image" Target="../media/image10.png"/><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image" Target="../media/image13.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FFFA4F-AC0C-4892-954C-078517F28805}" type="doc">
      <dgm:prSet loTypeId="urn:microsoft.com/office/officeart/2005/8/layout/vList3" loCatId="list" qsTypeId="urn:microsoft.com/office/officeart/2005/8/quickstyle/simple1" qsCatId="simple" csTypeId="urn:microsoft.com/office/officeart/2005/8/colors/colorful1" csCatId="colorful" phldr="1"/>
      <dgm:spPr/>
    </dgm:pt>
    <dgm:pt modelId="{607E3E19-88EB-452D-86CD-B128B17F8BDB}">
      <dgm:prSet phldrT="[نص]"/>
      <dgm:spPr/>
      <dgm:t>
        <a:bodyPr/>
        <a:lstStyle/>
        <a:p>
          <a:pPr rtl="1"/>
          <a:r>
            <a:rPr lang="ar-OM" b="0" dirty="0" smtClean="0">
              <a:solidFill>
                <a:srgbClr val="FF0000"/>
              </a:solidFill>
              <a:cs typeface="Sultan bold" pitchFamily="2" charset="-78"/>
            </a:rPr>
            <a:t>ترجمة الفكر السامي لصاحب الجلالة في تطوير المنتج الوطني </a:t>
          </a:r>
          <a:endParaRPr lang="ar-OM" b="0" dirty="0">
            <a:solidFill>
              <a:srgbClr val="FF0000"/>
            </a:solidFill>
            <a:cs typeface="Sultan bold" pitchFamily="2" charset="-78"/>
          </a:endParaRPr>
        </a:p>
      </dgm:t>
    </dgm:pt>
    <dgm:pt modelId="{86053ADC-42BF-468E-88C5-597EC1C16147}" type="parTrans" cxnId="{4CA65C3F-9677-49BA-BB99-D713CC0F0E3C}">
      <dgm:prSet/>
      <dgm:spPr/>
      <dgm:t>
        <a:bodyPr/>
        <a:lstStyle/>
        <a:p>
          <a:pPr rtl="1"/>
          <a:endParaRPr lang="ar-OM"/>
        </a:p>
      </dgm:t>
    </dgm:pt>
    <dgm:pt modelId="{B4BD4E9E-BE73-4A49-BB5D-BBD063BF5142}" type="sibTrans" cxnId="{4CA65C3F-9677-49BA-BB99-D713CC0F0E3C}">
      <dgm:prSet/>
      <dgm:spPr/>
      <dgm:t>
        <a:bodyPr/>
        <a:lstStyle/>
        <a:p>
          <a:pPr rtl="1"/>
          <a:endParaRPr lang="ar-OM"/>
        </a:p>
      </dgm:t>
    </dgm:pt>
    <dgm:pt modelId="{A9654EB3-7EA2-41C7-8FD9-5CD87FC39524}">
      <dgm:prSet phldrT="[نص]"/>
      <dgm:spPr/>
      <dgm:t>
        <a:bodyPr/>
        <a:lstStyle/>
        <a:p>
          <a:pPr rtl="1"/>
          <a:r>
            <a:rPr lang="ar-OM" b="0" dirty="0" smtClean="0">
              <a:solidFill>
                <a:srgbClr val="002060"/>
              </a:solidFill>
              <a:cs typeface="Sultan bold" pitchFamily="2" charset="-78"/>
            </a:rPr>
            <a:t>تقديم منتج عماني فاخر </a:t>
          </a:r>
        </a:p>
        <a:p>
          <a:pPr rtl="1"/>
          <a:r>
            <a:rPr lang="ar-OM" b="0" dirty="0" smtClean="0">
              <a:solidFill>
                <a:srgbClr val="002060"/>
              </a:solidFill>
              <a:cs typeface="Sultan bold" pitchFamily="2" charset="-78"/>
            </a:rPr>
            <a:t>للسوق العالمية </a:t>
          </a:r>
          <a:endParaRPr lang="ar-OM" b="0" dirty="0">
            <a:solidFill>
              <a:srgbClr val="002060"/>
            </a:solidFill>
            <a:cs typeface="Sultan bold" pitchFamily="2" charset="-78"/>
          </a:endParaRPr>
        </a:p>
      </dgm:t>
    </dgm:pt>
    <dgm:pt modelId="{83D2E5D0-A2A6-4D7A-9E38-10D7E3D87F92}" type="parTrans" cxnId="{050D028A-A1C9-4233-BBD6-2F1D7F55E3F7}">
      <dgm:prSet/>
      <dgm:spPr/>
      <dgm:t>
        <a:bodyPr/>
        <a:lstStyle/>
        <a:p>
          <a:pPr rtl="1"/>
          <a:endParaRPr lang="ar-OM"/>
        </a:p>
      </dgm:t>
    </dgm:pt>
    <dgm:pt modelId="{7F346B72-363E-4DD7-8606-C140A3A719CA}" type="sibTrans" cxnId="{050D028A-A1C9-4233-BBD6-2F1D7F55E3F7}">
      <dgm:prSet/>
      <dgm:spPr/>
      <dgm:t>
        <a:bodyPr/>
        <a:lstStyle/>
        <a:p>
          <a:pPr rtl="1"/>
          <a:endParaRPr lang="ar-OM"/>
        </a:p>
      </dgm:t>
    </dgm:pt>
    <dgm:pt modelId="{AD677F63-43DB-4FF0-9882-C51A80CEDE9B}">
      <dgm:prSet phldrT="[نص]"/>
      <dgm:spPr/>
      <dgm:t>
        <a:bodyPr/>
        <a:lstStyle/>
        <a:p>
          <a:pPr rtl="1"/>
          <a:r>
            <a:rPr lang="ar-OM" b="0" dirty="0" smtClean="0">
              <a:solidFill>
                <a:schemeClr val="tx1"/>
              </a:solidFill>
              <a:cs typeface="Sultan bold" pitchFamily="2" charset="-78"/>
            </a:rPr>
            <a:t>التعرف على آلية البدء في تأسيس شركة صغيرة</a:t>
          </a:r>
          <a:endParaRPr lang="ar-OM" b="0" dirty="0">
            <a:solidFill>
              <a:schemeClr val="tx1"/>
            </a:solidFill>
            <a:cs typeface="Sultan bold" pitchFamily="2" charset="-78"/>
          </a:endParaRPr>
        </a:p>
      </dgm:t>
    </dgm:pt>
    <dgm:pt modelId="{96606CE0-462D-4A05-BC9E-156F0548655F}" type="parTrans" cxnId="{AED0FB19-9E9C-4870-9CDA-9398D065E733}">
      <dgm:prSet/>
      <dgm:spPr/>
      <dgm:t>
        <a:bodyPr/>
        <a:lstStyle/>
        <a:p>
          <a:pPr rtl="1"/>
          <a:endParaRPr lang="ar-OM"/>
        </a:p>
      </dgm:t>
    </dgm:pt>
    <dgm:pt modelId="{38E19372-3EC5-413F-BF0A-7B7511870337}" type="sibTrans" cxnId="{AED0FB19-9E9C-4870-9CDA-9398D065E733}">
      <dgm:prSet/>
      <dgm:spPr/>
      <dgm:t>
        <a:bodyPr/>
        <a:lstStyle/>
        <a:p>
          <a:pPr rtl="1"/>
          <a:endParaRPr lang="ar-OM"/>
        </a:p>
      </dgm:t>
    </dgm:pt>
    <dgm:pt modelId="{061C261A-0878-4756-9136-008A39447AD8}" type="pres">
      <dgm:prSet presAssocID="{2AFFFA4F-AC0C-4892-954C-078517F28805}" presName="linearFlow" presStyleCnt="0">
        <dgm:presLayoutVars>
          <dgm:dir/>
          <dgm:resizeHandles val="exact"/>
        </dgm:presLayoutVars>
      </dgm:prSet>
      <dgm:spPr/>
    </dgm:pt>
    <dgm:pt modelId="{87178535-D54B-4FC6-A879-D818FC511671}" type="pres">
      <dgm:prSet presAssocID="{607E3E19-88EB-452D-86CD-B128B17F8BDB}" presName="composite" presStyleCnt="0"/>
      <dgm:spPr/>
    </dgm:pt>
    <dgm:pt modelId="{9F2D41BB-E3E0-4405-B33C-5C660EE3F80D}" type="pres">
      <dgm:prSet presAssocID="{607E3E19-88EB-452D-86CD-B128B17F8BDB}"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dgm:spPr>
      <dgm:t>
        <a:bodyPr/>
        <a:lstStyle/>
        <a:p>
          <a:pPr rtl="1"/>
          <a:endParaRPr lang="ar-OM"/>
        </a:p>
      </dgm:t>
    </dgm:pt>
    <dgm:pt modelId="{A3C55FFA-4135-402C-884B-193435D758F8}" type="pres">
      <dgm:prSet presAssocID="{607E3E19-88EB-452D-86CD-B128B17F8BDB}" presName="txShp" presStyleLbl="node1" presStyleIdx="0" presStyleCnt="3">
        <dgm:presLayoutVars>
          <dgm:bulletEnabled val="1"/>
        </dgm:presLayoutVars>
      </dgm:prSet>
      <dgm:spPr/>
      <dgm:t>
        <a:bodyPr/>
        <a:lstStyle/>
        <a:p>
          <a:pPr rtl="1"/>
          <a:endParaRPr lang="ar-OM"/>
        </a:p>
      </dgm:t>
    </dgm:pt>
    <dgm:pt modelId="{298E7368-4DB4-43F0-816F-ED480E4A66A1}" type="pres">
      <dgm:prSet presAssocID="{B4BD4E9E-BE73-4A49-BB5D-BBD063BF5142}" presName="spacing" presStyleCnt="0"/>
      <dgm:spPr/>
    </dgm:pt>
    <dgm:pt modelId="{0743EA32-6705-452E-8D14-174236D2D4AC}" type="pres">
      <dgm:prSet presAssocID="{A9654EB3-7EA2-41C7-8FD9-5CD87FC39524}" presName="composite" presStyleCnt="0"/>
      <dgm:spPr/>
    </dgm:pt>
    <dgm:pt modelId="{062EA669-53CB-4B20-8F4F-9CE38AB1C71A}" type="pres">
      <dgm:prSet presAssocID="{A9654EB3-7EA2-41C7-8FD9-5CD87FC39524}" presName="imgShp"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11000" b="-11000"/>
          </a:stretch>
        </a:blipFill>
      </dgm:spPr>
      <dgm:t>
        <a:bodyPr/>
        <a:lstStyle/>
        <a:p>
          <a:pPr rtl="1"/>
          <a:endParaRPr lang="ar-OM"/>
        </a:p>
      </dgm:t>
    </dgm:pt>
    <dgm:pt modelId="{2FF705F9-7B6E-4551-8542-CAFB78BF8414}" type="pres">
      <dgm:prSet presAssocID="{A9654EB3-7EA2-41C7-8FD9-5CD87FC39524}" presName="txShp" presStyleLbl="node1" presStyleIdx="1" presStyleCnt="3">
        <dgm:presLayoutVars>
          <dgm:bulletEnabled val="1"/>
        </dgm:presLayoutVars>
      </dgm:prSet>
      <dgm:spPr/>
      <dgm:t>
        <a:bodyPr/>
        <a:lstStyle/>
        <a:p>
          <a:pPr rtl="1"/>
          <a:endParaRPr lang="ar-OM"/>
        </a:p>
      </dgm:t>
    </dgm:pt>
    <dgm:pt modelId="{93068AA3-B781-455A-8E16-F1D892CFDA6E}" type="pres">
      <dgm:prSet presAssocID="{7F346B72-363E-4DD7-8606-C140A3A719CA}" presName="spacing" presStyleCnt="0"/>
      <dgm:spPr/>
    </dgm:pt>
    <dgm:pt modelId="{33FCB3B0-BC60-476F-A191-EFE143AB3BAD}" type="pres">
      <dgm:prSet presAssocID="{AD677F63-43DB-4FF0-9882-C51A80CEDE9B}" presName="composite" presStyleCnt="0"/>
      <dgm:spPr/>
    </dgm:pt>
    <dgm:pt modelId="{4B6DEFF1-13E0-4C6C-B3D9-AEC28977FC77}" type="pres">
      <dgm:prSet presAssocID="{AD677F63-43DB-4FF0-9882-C51A80CEDE9B}"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dgm:spPr>
      <dgm:t>
        <a:bodyPr/>
        <a:lstStyle/>
        <a:p>
          <a:pPr rtl="1"/>
          <a:endParaRPr lang="ar-OM"/>
        </a:p>
      </dgm:t>
    </dgm:pt>
    <dgm:pt modelId="{C4A603AE-A15E-4000-AC40-9ABB5D201262}" type="pres">
      <dgm:prSet presAssocID="{AD677F63-43DB-4FF0-9882-C51A80CEDE9B}" presName="txShp" presStyleLbl="node1" presStyleIdx="2" presStyleCnt="3">
        <dgm:presLayoutVars>
          <dgm:bulletEnabled val="1"/>
        </dgm:presLayoutVars>
      </dgm:prSet>
      <dgm:spPr/>
      <dgm:t>
        <a:bodyPr/>
        <a:lstStyle/>
        <a:p>
          <a:pPr rtl="1"/>
          <a:endParaRPr lang="ar-OM"/>
        </a:p>
      </dgm:t>
    </dgm:pt>
  </dgm:ptLst>
  <dgm:cxnLst>
    <dgm:cxn modelId="{050D028A-A1C9-4233-BBD6-2F1D7F55E3F7}" srcId="{2AFFFA4F-AC0C-4892-954C-078517F28805}" destId="{A9654EB3-7EA2-41C7-8FD9-5CD87FC39524}" srcOrd="1" destOrd="0" parTransId="{83D2E5D0-A2A6-4D7A-9E38-10D7E3D87F92}" sibTransId="{7F346B72-363E-4DD7-8606-C140A3A719CA}"/>
    <dgm:cxn modelId="{A5FCA777-DB2C-4CA6-A26E-EA0EC92D5F26}" type="presOf" srcId="{A9654EB3-7EA2-41C7-8FD9-5CD87FC39524}" destId="{2FF705F9-7B6E-4551-8542-CAFB78BF8414}" srcOrd="0" destOrd="0" presId="urn:microsoft.com/office/officeart/2005/8/layout/vList3"/>
    <dgm:cxn modelId="{83A7F74C-CD8E-4962-9CE4-A82C80513919}" type="presOf" srcId="{AD677F63-43DB-4FF0-9882-C51A80CEDE9B}" destId="{C4A603AE-A15E-4000-AC40-9ABB5D201262}" srcOrd="0" destOrd="0" presId="urn:microsoft.com/office/officeart/2005/8/layout/vList3"/>
    <dgm:cxn modelId="{AE10FE11-5145-4613-B9EA-4BA40CE761E5}" type="presOf" srcId="{607E3E19-88EB-452D-86CD-B128B17F8BDB}" destId="{A3C55FFA-4135-402C-884B-193435D758F8}" srcOrd="0" destOrd="0" presId="urn:microsoft.com/office/officeart/2005/8/layout/vList3"/>
    <dgm:cxn modelId="{47FEC091-29D6-4B6F-A48D-04A6256DC72D}" type="presOf" srcId="{2AFFFA4F-AC0C-4892-954C-078517F28805}" destId="{061C261A-0878-4756-9136-008A39447AD8}" srcOrd="0" destOrd="0" presId="urn:microsoft.com/office/officeart/2005/8/layout/vList3"/>
    <dgm:cxn modelId="{4CA65C3F-9677-49BA-BB99-D713CC0F0E3C}" srcId="{2AFFFA4F-AC0C-4892-954C-078517F28805}" destId="{607E3E19-88EB-452D-86CD-B128B17F8BDB}" srcOrd="0" destOrd="0" parTransId="{86053ADC-42BF-468E-88C5-597EC1C16147}" sibTransId="{B4BD4E9E-BE73-4A49-BB5D-BBD063BF5142}"/>
    <dgm:cxn modelId="{AED0FB19-9E9C-4870-9CDA-9398D065E733}" srcId="{2AFFFA4F-AC0C-4892-954C-078517F28805}" destId="{AD677F63-43DB-4FF0-9882-C51A80CEDE9B}" srcOrd="2" destOrd="0" parTransId="{96606CE0-462D-4A05-BC9E-156F0548655F}" sibTransId="{38E19372-3EC5-413F-BF0A-7B7511870337}"/>
    <dgm:cxn modelId="{A6DB8D56-2101-402E-86FD-1A0167C25BE4}" type="presParOf" srcId="{061C261A-0878-4756-9136-008A39447AD8}" destId="{87178535-D54B-4FC6-A879-D818FC511671}" srcOrd="0" destOrd="0" presId="urn:microsoft.com/office/officeart/2005/8/layout/vList3"/>
    <dgm:cxn modelId="{9CFE9444-BCA9-4782-96EA-C4644FD8BE7B}" type="presParOf" srcId="{87178535-D54B-4FC6-A879-D818FC511671}" destId="{9F2D41BB-E3E0-4405-B33C-5C660EE3F80D}" srcOrd="0" destOrd="0" presId="urn:microsoft.com/office/officeart/2005/8/layout/vList3"/>
    <dgm:cxn modelId="{C711AEFC-20AE-449B-9FBA-39C34AB7AFC8}" type="presParOf" srcId="{87178535-D54B-4FC6-A879-D818FC511671}" destId="{A3C55FFA-4135-402C-884B-193435D758F8}" srcOrd="1" destOrd="0" presId="urn:microsoft.com/office/officeart/2005/8/layout/vList3"/>
    <dgm:cxn modelId="{DBCACCA2-EAFF-40FE-BAC7-D4A06CE94C8D}" type="presParOf" srcId="{061C261A-0878-4756-9136-008A39447AD8}" destId="{298E7368-4DB4-43F0-816F-ED480E4A66A1}" srcOrd="1" destOrd="0" presId="urn:microsoft.com/office/officeart/2005/8/layout/vList3"/>
    <dgm:cxn modelId="{4F96AF95-080C-42B5-AE0C-4CBC2CC6E1EB}" type="presParOf" srcId="{061C261A-0878-4756-9136-008A39447AD8}" destId="{0743EA32-6705-452E-8D14-174236D2D4AC}" srcOrd="2" destOrd="0" presId="urn:microsoft.com/office/officeart/2005/8/layout/vList3"/>
    <dgm:cxn modelId="{3DCCAE36-BECA-4CC0-866F-96D4614469C0}" type="presParOf" srcId="{0743EA32-6705-452E-8D14-174236D2D4AC}" destId="{062EA669-53CB-4B20-8F4F-9CE38AB1C71A}" srcOrd="0" destOrd="0" presId="urn:microsoft.com/office/officeart/2005/8/layout/vList3"/>
    <dgm:cxn modelId="{820F7491-CE1E-4FE6-8C4E-AEC8B27FBFA6}" type="presParOf" srcId="{0743EA32-6705-452E-8D14-174236D2D4AC}" destId="{2FF705F9-7B6E-4551-8542-CAFB78BF8414}" srcOrd="1" destOrd="0" presId="urn:microsoft.com/office/officeart/2005/8/layout/vList3"/>
    <dgm:cxn modelId="{C538F9EF-1D90-4AD5-BD57-42F61D78C20A}" type="presParOf" srcId="{061C261A-0878-4756-9136-008A39447AD8}" destId="{93068AA3-B781-455A-8E16-F1D892CFDA6E}" srcOrd="3" destOrd="0" presId="urn:microsoft.com/office/officeart/2005/8/layout/vList3"/>
    <dgm:cxn modelId="{4F56C6F3-CBC0-4F79-B158-74EDF8BDBE5D}" type="presParOf" srcId="{061C261A-0878-4756-9136-008A39447AD8}" destId="{33FCB3B0-BC60-476F-A191-EFE143AB3BAD}" srcOrd="4" destOrd="0" presId="urn:microsoft.com/office/officeart/2005/8/layout/vList3"/>
    <dgm:cxn modelId="{85E69515-650E-4B23-B4B3-95D3CC539AE0}" type="presParOf" srcId="{33FCB3B0-BC60-476F-A191-EFE143AB3BAD}" destId="{4B6DEFF1-13E0-4C6C-B3D9-AEC28977FC77}" srcOrd="0" destOrd="0" presId="urn:microsoft.com/office/officeart/2005/8/layout/vList3"/>
    <dgm:cxn modelId="{9C1B48CD-5C36-4B52-9C86-D9888453A793}" type="presParOf" srcId="{33FCB3B0-BC60-476F-A191-EFE143AB3BAD}" destId="{C4A603AE-A15E-4000-AC40-9ABB5D201262}"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F4DA02-A8B3-4B53-872F-958A4F76B35B}" type="doc">
      <dgm:prSet loTypeId="urn:microsoft.com/office/officeart/2005/8/layout/hList7" loCatId="process" qsTypeId="urn:microsoft.com/office/officeart/2005/8/quickstyle/simple1" qsCatId="simple" csTypeId="urn:microsoft.com/office/officeart/2005/8/colors/colorful1" csCatId="colorful" phldr="1"/>
      <dgm:spPr/>
    </dgm:pt>
    <dgm:pt modelId="{4B50FB4A-1A0B-4F97-BE01-D27AED42C28D}">
      <dgm:prSet phldrT="[نص]" custT="1"/>
      <dgm:spPr/>
      <dgm:t>
        <a:bodyPr/>
        <a:lstStyle/>
        <a:p>
          <a:pPr rtl="1"/>
          <a:r>
            <a:rPr lang="ar-OM" sz="2000" b="0" dirty="0" smtClean="0">
              <a:solidFill>
                <a:schemeClr val="tx1"/>
              </a:solidFill>
              <a:cs typeface="Sultan bold" pitchFamily="2" charset="-78"/>
            </a:rPr>
            <a:t>شوكولاتة بيضاء </a:t>
          </a:r>
          <a:endParaRPr lang="ar-OM" sz="2000" b="0" dirty="0">
            <a:solidFill>
              <a:schemeClr val="tx1"/>
            </a:solidFill>
            <a:cs typeface="Sultan bold" pitchFamily="2" charset="-78"/>
          </a:endParaRPr>
        </a:p>
      </dgm:t>
    </dgm:pt>
    <dgm:pt modelId="{2B0DB2D5-BDC5-4ABF-9FD3-2F5954DE9DC3}" type="parTrans" cxnId="{F2FA3863-9143-420C-8625-51C4A6F1EF80}">
      <dgm:prSet/>
      <dgm:spPr/>
      <dgm:t>
        <a:bodyPr/>
        <a:lstStyle/>
        <a:p>
          <a:pPr rtl="1"/>
          <a:endParaRPr lang="ar-OM"/>
        </a:p>
      </dgm:t>
    </dgm:pt>
    <dgm:pt modelId="{7F3FD095-56D0-4971-9D48-E00F7A4A1AE8}" type="sibTrans" cxnId="{F2FA3863-9143-420C-8625-51C4A6F1EF80}">
      <dgm:prSet/>
      <dgm:spPr/>
      <dgm:t>
        <a:bodyPr/>
        <a:lstStyle/>
        <a:p>
          <a:pPr rtl="1"/>
          <a:endParaRPr lang="ar-OM"/>
        </a:p>
      </dgm:t>
    </dgm:pt>
    <dgm:pt modelId="{AE7BCD0E-0A2D-49B3-97E3-E04EF657AB18}">
      <dgm:prSet phldrT="[نص]" custT="1"/>
      <dgm:spPr/>
      <dgm:t>
        <a:bodyPr/>
        <a:lstStyle/>
        <a:p>
          <a:pPr rtl="1"/>
          <a:r>
            <a:rPr lang="ar-OM" sz="2000" b="0" dirty="0" smtClean="0">
              <a:solidFill>
                <a:schemeClr val="tx1"/>
              </a:solidFill>
              <a:cs typeface="Sultan bold" pitchFamily="2" charset="-78"/>
            </a:rPr>
            <a:t>مكسرات منوعة (فستق –جوز-لوز-جوز الهند</a:t>
          </a:r>
          <a:r>
            <a:rPr lang="ar-OM" sz="1500" b="1" dirty="0" smtClean="0"/>
            <a:t>)</a:t>
          </a:r>
          <a:endParaRPr lang="ar-OM" sz="1500" dirty="0"/>
        </a:p>
      </dgm:t>
    </dgm:pt>
    <dgm:pt modelId="{94FABDB0-DBDC-4CD9-89F3-837E0E99AC63}" type="parTrans" cxnId="{2DB37982-0081-4F03-90C0-977CB3B9B3A3}">
      <dgm:prSet/>
      <dgm:spPr/>
      <dgm:t>
        <a:bodyPr/>
        <a:lstStyle/>
        <a:p>
          <a:pPr rtl="1"/>
          <a:endParaRPr lang="ar-OM"/>
        </a:p>
      </dgm:t>
    </dgm:pt>
    <dgm:pt modelId="{A19ED173-BC14-4C4D-B83C-ED1DEDA944A7}" type="sibTrans" cxnId="{2DB37982-0081-4F03-90C0-977CB3B9B3A3}">
      <dgm:prSet/>
      <dgm:spPr/>
      <dgm:t>
        <a:bodyPr/>
        <a:lstStyle/>
        <a:p>
          <a:pPr rtl="1"/>
          <a:endParaRPr lang="ar-OM"/>
        </a:p>
      </dgm:t>
    </dgm:pt>
    <dgm:pt modelId="{BA25730A-B1F0-4FA7-AA88-7F684696B64A}">
      <dgm:prSet phldrT="[نص]" custT="1"/>
      <dgm:spPr/>
      <dgm:t>
        <a:bodyPr/>
        <a:lstStyle/>
        <a:p>
          <a:pPr rtl="1"/>
          <a:r>
            <a:rPr lang="ar-OM" sz="2400" b="0" dirty="0" smtClean="0">
              <a:solidFill>
                <a:schemeClr val="tx1"/>
              </a:solidFill>
              <a:cs typeface="Sultan bold" pitchFamily="2" charset="-78"/>
            </a:rPr>
            <a:t>تمور عمانية منزوعة النوى</a:t>
          </a:r>
        </a:p>
        <a:p>
          <a:pPr rtl="1"/>
          <a:r>
            <a:rPr lang="ar-OM" sz="2400" b="0" dirty="0" smtClean="0">
              <a:solidFill>
                <a:schemeClr val="tx1"/>
              </a:solidFill>
              <a:cs typeface="Sultan bold" pitchFamily="2" charset="-78"/>
            </a:rPr>
            <a:t>(مدلوك</a:t>
          </a:r>
          <a:endParaRPr lang="ar-OM" sz="2400" b="0" dirty="0">
            <a:solidFill>
              <a:schemeClr val="tx1"/>
            </a:solidFill>
            <a:cs typeface="Sultan bold" pitchFamily="2" charset="-78"/>
          </a:endParaRPr>
        </a:p>
      </dgm:t>
    </dgm:pt>
    <dgm:pt modelId="{9F2BC387-343E-4209-AF04-43F448FB2138}" type="parTrans" cxnId="{D80C04B2-F8FF-44F0-B574-4700F6D515E2}">
      <dgm:prSet/>
      <dgm:spPr/>
      <dgm:t>
        <a:bodyPr/>
        <a:lstStyle/>
        <a:p>
          <a:pPr rtl="1"/>
          <a:endParaRPr lang="ar-OM"/>
        </a:p>
      </dgm:t>
    </dgm:pt>
    <dgm:pt modelId="{5A2FAE33-14CB-4C18-A238-20814BBF568D}" type="sibTrans" cxnId="{D80C04B2-F8FF-44F0-B574-4700F6D515E2}">
      <dgm:prSet/>
      <dgm:spPr/>
      <dgm:t>
        <a:bodyPr/>
        <a:lstStyle/>
        <a:p>
          <a:pPr rtl="1"/>
          <a:endParaRPr lang="ar-OM"/>
        </a:p>
      </dgm:t>
    </dgm:pt>
    <dgm:pt modelId="{97189BBA-D628-4860-A818-9C4FC26DD095}">
      <dgm:prSet custT="1"/>
      <dgm:spPr/>
      <dgm:t>
        <a:bodyPr/>
        <a:lstStyle/>
        <a:p>
          <a:pPr rtl="1"/>
          <a:r>
            <a:rPr lang="ar-OM" sz="2000" b="0" dirty="0" smtClean="0">
              <a:solidFill>
                <a:schemeClr val="tx1"/>
              </a:solidFill>
              <a:cs typeface="Sultan bold" pitchFamily="2" charset="-78"/>
            </a:rPr>
            <a:t>أواني مصنوعة من السعف (قفران) </a:t>
          </a:r>
          <a:endParaRPr lang="ar-OM" sz="2000" b="0" dirty="0">
            <a:solidFill>
              <a:schemeClr val="tx1"/>
            </a:solidFill>
            <a:cs typeface="Sultan bold" pitchFamily="2" charset="-78"/>
          </a:endParaRPr>
        </a:p>
      </dgm:t>
    </dgm:pt>
    <dgm:pt modelId="{182BC50E-D931-4F7D-B891-076E282290B9}" type="parTrans" cxnId="{B23F5CF2-21F0-4321-B09C-A7C60EE8F002}">
      <dgm:prSet/>
      <dgm:spPr/>
      <dgm:t>
        <a:bodyPr/>
        <a:lstStyle/>
        <a:p>
          <a:pPr rtl="1"/>
          <a:endParaRPr lang="ar-OM"/>
        </a:p>
      </dgm:t>
    </dgm:pt>
    <dgm:pt modelId="{18D101C0-1DDA-4B2F-9412-A05029AE5FFF}" type="sibTrans" cxnId="{B23F5CF2-21F0-4321-B09C-A7C60EE8F002}">
      <dgm:prSet/>
      <dgm:spPr/>
      <dgm:t>
        <a:bodyPr/>
        <a:lstStyle/>
        <a:p>
          <a:pPr rtl="1"/>
          <a:endParaRPr lang="ar-OM"/>
        </a:p>
      </dgm:t>
    </dgm:pt>
    <dgm:pt modelId="{3B750D2F-AF8B-4607-9E95-9FCF02364448}">
      <dgm:prSet custT="1"/>
      <dgm:spPr/>
      <dgm:t>
        <a:bodyPr/>
        <a:lstStyle/>
        <a:p>
          <a:pPr rtl="1"/>
          <a:r>
            <a:rPr lang="ar-OM" sz="2000" b="0" dirty="0" smtClean="0">
              <a:solidFill>
                <a:schemeClr val="tx1"/>
              </a:solidFill>
              <a:cs typeface="Sultan bold" pitchFamily="2" charset="-78"/>
            </a:rPr>
            <a:t>شوكولاتة </a:t>
          </a:r>
          <a:r>
            <a:rPr lang="ar-OM" sz="2000" b="0" dirty="0" err="1" smtClean="0">
              <a:solidFill>
                <a:schemeClr val="tx1"/>
              </a:solidFill>
              <a:cs typeface="Sultan bold" pitchFamily="2" charset="-78"/>
            </a:rPr>
            <a:t>فيرماسي</a:t>
          </a:r>
          <a:r>
            <a:rPr lang="ar-OM" sz="2000" b="0" dirty="0" smtClean="0">
              <a:solidFill>
                <a:schemeClr val="tx1"/>
              </a:solidFill>
              <a:cs typeface="Sultan bold" pitchFamily="2" charset="-78"/>
            </a:rPr>
            <a:t> </a:t>
          </a:r>
          <a:endParaRPr lang="ar-OM" sz="2000" b="0" dirty="0">
            <a:solidFill>
              <a:schemeClr val="tx1"/>
            </a:solidFill>
            <a:cs typeface="Sultan bold" pitchFamily="2" charset="-78"/>
          </a:endParaRPr>
        </a:p>
      </dgm:t>
    </dgm:pt>
    <dgm:pt modelId="{EBBD07C5-E4A6-48DC-B3D7-82F84CBB4514}" type="parTrans" cxnId="{92B4FA57-08EB-4597-BF26-C9811061A781}">
      <dgm:prSet/>
      <dgm:spPr/>
      <dgm:t>
        <a:bodyPr/>
        <a:lstStyle/>
        <a:p>
          <a:pPr rtl="1"/>
          <a:endParaRPr lang="ar-OM"/>
        </a:p>
      </dgm:t>
    </dgm:pt>
    <dgm:pt modelId="{1658044C-D944-4519-967D-4C3DE2CF4218}" type="sibTrans" cxnId="{92B4FA57-08EB-4597-BF26-C9811061A781}">
      <dgm:prSet/>
      <dgm:spPr/>
      <dgm:t>
        <a:bodyPr/>
        <a:lstStyle/>
        <a:p>
          <a:pPr rtl="1"/>
          <a:endParaRPr lang="ar-OM"/>
        </a:p>
      </dgm:t>
    </dgm:pt>
    <dgm:pt modelId="{53CBD1B6-03AA-4009-A87F-AFEA8DAAFE76}">
      <dgm:prSet custT="1"/>
      <dgm:spPr/>
      <dgm:t>
        <a:bodyPr/>
        <a:lstStyle/>
        <a:p>
          <a:pPr rtl="1"/>
          <a:r>
            <a:rPr lang="ar-OM" sz="2000" b="0" dirty="0" smtClean="0">
              <a:solidFill>
                <a:schemeClr val="tx1"/>
              </a:solidFill>
              <a:cs typeface="Sultan bold" pitchFamily="2" charset="-78"/>
            </a:rPr>
            <a:t>علب مقسمة</a:t>
          </a:r>
          <a:endParaRPr lang="ar-OM" sz="2000" b="0" dirty="0">
            <a:solidFill>
              <a:schemeClr val="tx1"/>
            </a:solidFill>
            <a:cs typeface="Sultan bold" pitchFamily="2" charset="-78"/>
          </a:endParaRPr>
        </a:p>
      </dgm:t>
    </dgm:pt>
    <dgm:pt modelId="{4BBED6F2-7742-4A4C-82FC-8AD7A706FD18}" type="parTrans" cxnId="{ECEBA6E0-6C98-4913-AB31-E8A3C610C97D}">
      <dgm:prSet/>
      <dgm:spPr/>
      <dgm:t>
        <a:bodyPr/>
        <a:lstStyle/>
        <a:p>
          <a:pPr rtl="1"/>
          <a:endParaRPr lang="ar-OM"/>
        </a:p>
      </dgm:t>
    </dgm:pt>
    <dgm:pt modelId="{E6D4ED21-3B7B-48F9-A12D-1208075DC3A5}" type="sibTrans" cxnId="{ECEBA6E0-6C98-4913-AB31-E8A3C610C97D}">
      <dgm:prSet/>
      <dgm:spPr/>
      <dgm:t>
        <a:bodyPr/>
        <a:lstStyle/>
        <a:p>
          <a:pPr rtl="1"/>
          <a:endParaRPr lang="ar-OM"/>
        </a:p>
      </dgm:t>
    </dgm:pt>
    <dgm:pt modelId="{321FB99C-6A07-4DB3-8D11-4B9F4F498813}">
      <dgm:prSet custT="1"/>
      <dgm:spPr/>
      <dgm:t>
        <a:bodyPr/>
        <a:lstStyle/>
        <a:p>
          <a:pPr rtl="1"/>
          <a:r>
            <a:rPr lang="ar-OM" sz="2000" b="0" dirty="0" smtClean="0">
              <a:solidFill>
                <a:schemeClr val="tx1"/>
              </a:solidFill>
              <a:cs typeface="Sultan bold" pitchFamily="2" charset="-78"/>
            </a:rPr>
            <a:t>صحون سيراميك </a:t>
          </a:r>
          <a:endParaRPr lang="ar-OM" sz="2000" b="0" dirty="0">
            <a:solidFill>
              <a:schemeClr val="tx1"/>
            </a:solidFill>
            <a:cs typeface="Sultan bold" pitchFamily="2" charset="-78"/>
          </a:endParaRPr>
        </a:p>
      </dgm:t>
    </dgm:pt>
    <dgm:pt modelId="{4A377F8B-39FE-49CA-B8B5-FCF8DF1B8884}" type="parTrans" cxnId="{B3942626-60B7-4EB2-B013-34C0ADD49AAB}">
      <dgm:prSet/>
      <dgm:spPr/>
      <dgm:t>
        <a:bodyPr/>
        <a:lstStyle/>
        <a:p>
          <a:pPr rtl="1"/>
          <a:endParaRPr lang="ar-OM"/>
        </a:p>
      </dgm:t>
    </dgm:pt>
    <dgm:pt modelId="{483AAE72-794D-41CE-8235-BB5D59738B0C}" type="sibTrans" cxnId="{B3942626-60B7-4EB2-B013-34C0ADD49AAB}">
      <dgm:prSet/>
      <dgm:spPr/>
      <dgm:t>
        <a:bodyPr/>
        <a:lstStyle/>
        <a:p>
          <a:pPr rtl="1"/>
          <a:endParaRPr lang="ar-OM"/>
        </a:p>
      </dgm:t>
    </dgm:pt>
    <dgm:pt modelId="{703B082A-057D-421D-84BE-27CDB4621801}" type="pres">
      <dgm:prSet presAssocID="{CEF4DA02-A8B3-4B53-872F-958A4F76B35B}" presName="Name0" presStyleCnt="0">
        <dgm:presLayoutVars>
          <dgm:dir/>
          <dgm:resizeHandles val="exact"/>
        </dgm:presLayoutVars>
      </dgm:prSet>
      <dgm:spPr/>
    </dgm:pt>
    <dgm:pt modelId="{0304A3A3-03CE-4537-BBEB-1A60E403ABA5}" type="pres">
      <dgm:prSet presAssocID="{CEF4DA02-A8B3-4B53-872F-958A4F76B35B}" presName="fgShape" presStyleLbl="fgShp" presStyleIdx="0" presStyleCnt="1"/>
      <dgm:spPr/>
    </dgm:pt>
    <dgm:pt modelId="{DA4C1AF3-3656-4DB4-904F-5840BCA8BCAF}" type="pres">
      <dgm:prSet presAssocID="{CEF4DA02-A8B3-4B53-872F-958A4F76B35B}" presName="linComp" presStyleCnt="0"/>
      <dgm:spPr/>
    </dgm:pt>
    <dgm:pt modelId="{10E61653-2B13-41D9-A52B-C267BC272BAC}" type="pres">
      <dgm:prSet presAssocID="{4B50FB4A-1A0B-4F97-BE01-D27AED42C28D}" presName="compNode" presStyleCnt="0"/>
      <dgm:spPr/>
    </dgm:pt>
    <dgm:pt modelId="{4BEE7BBA-A3B1-4150-BEEB-39F1C28AA4F7}" type="pres">
      <dgm:prSet presAssocID="{4B50FB4A-1A0B-4F97-BE01-D27AED42C28D}" presName="bkgdShape" presStyleLbl="node1" presStyleIdx="0" presStyleCnt="7"/>
      <dgm:spPr/>
      <dgm:t>
        <a:bodyPr/>
        <a:lstStyle/>
        <a:p>
          <a:pPr rtl="1"/>
          <a:endParaRPr lang="ar-OM"/>
        </a:p>
      </dgm:t>
    </dgm:pt>
    <dgm:pt modelId="{6C55D337-4AFF-4F18-92BC-81F37F125A8B}" type="pres">
      <dgm:prSet presAssocID="{4B50FB4A-1A0B-4F97-BE01-D27AED42C28D}" presName="nodeTx" presStyleLbl="node1" presStyleIdx="0" presStyleCnt="7">
        <dgm:presLayoutVars>
          <dgm:bulletEnabled val="1"/>
        </dgm:presLayoutVars>
      </dgm:prSet>
      <dgm:spPr/>
      <dgm:t>
        <a:bodyPr/>
        <a:lstStyle/>
        <a:p>
          <a:pPr rtl="1"/>
          <a:endParaRPr lang="ar-OM"/>
        </a:p>
      </dgm:t>
    </dgm:pt>
    <dgm:pt modelId="{310602EB-B682-4078-9025-C5613BBCD124}" type="pres">
      <dgm:prSet presAssocID="{4B50FB4A-1A0B-4F97-BE01-D27AED42C28D}" presName="invisiNode" presStyleLbl="node1" presStyleIdx="0" presStyleCnt="7"/>
      <dgm:spPr/>
    </dgm:pt>
    <dgm:pt modelId="{BBDD8499-5243-471B-8078-C194910DB924}" type="pres">
      <dgm:prSet presAssocID="{4B50FB4A-1A0B-4F97-BE01-D27AED42C28D}" presName="imagNode" presStyleLbl="fgImgPlace1" presStyleIdx="0"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000E702A-6259-4938-B0BC-E27FE5DAB8FA}" type="pres">
      <dgm:prSet presAssocID="{7F3FD095-56D0-4971-9D48-E00F7A4A1AE8}" presName="sibTrans" presStyleLbl="sibTrans2D1" presStyleIdx="0" presStyleCnt="0"/>
      <dgm:spPr/>
      <dgm:t>
        <a:bodyPr/>
        <a:lstStyle/>
        <a:p>
          <a:pPr rtl="1"/>
          <a:endParaRPr lang="ar-OM"/>
        </a:p>
      </dgm:t>
    </dgm:pt>
    <dgm:pt modelId="{C73D7DEA-A172-4599-BAE1-E0BCACA20C73}" type="pres">
      <dgm:prSet presAssocID="{3B750D2F-AF8B-4607-9E95-9FCF02364448}" presName="compNode" presStyleCnt="0"/>
      <dgm:spPr/>
    </dgm:pt>
    <dgm:pt modelId="{D4335BFF-FC6C-4373-A4F6-C134EAC6F9F6}" type="pres">
      <dgm:prSet presAssocID="{3B750D2F-AF8B-4607-9E95-9FCF02364448}" presName="bkgdShape" presStyleLbl="node1" presStyleIdx="1" presStyleCnt="7"/>
      <dgm:spPr/>
      <dgm:t>
        <a:bodyPr/>
        <a:lstStyle/>
        <a:p>
          <a:pPr rtl="1"/>
          <a:endParaRPr lang="ar-OM"/>
        </a:p>
      </dgm:t>
    </dgm:pt>
    <dgm:pt modelId="{BA12F81E-CA7C-4869-BF4A-B8EAB9C73CDA}" type="pres">
      <dgm:prSet presAssocID="{3B750D2F-AF8B-4607-9E95-9FCF02364448}" presName="nodeTx" presStyleLbl="node1" presStyleIdx="1" presStyleCnt="7">
        <dgm:presLayoutVars>
          <dgm:bulletEnabled val="1"/>
        </dgm:presLayoutVars>
      </dgm:prSet>
      <dgm:spPr/>
      <dgm:t>
        <a:bodyPr/>
        <a:lstStyle/>
        <a:p>
          <a:pPr rtl="1"/>
          <a:endParaRPr lang="ar-OM"/>
        </a:p>
      </dgm:t>
    </dgm:pt>
    <dgm:pt modelId="{F25FF6B9-61A5-42B4-8544-E1E70F4A2D8A}" type="pres">
      <dgm:prSet presAssocID="{3B750D2F-AF8B-4607-9E95-9FCF02364448}" presName="invisiNode" presStyleLbl="node1" presStyleIdx="1" presStyleCnt="7"/>
      <dgm:spPr/>
    </dgm:pt>
    <dgm:pt modelId="{EDC911CB-83E8-43E1-BE0C-FA24FE0108EB}" type="pres">
      <dgm:prSet presAssocID="{3B750D2F-AF8B-4607-9E95-9FCF02364448}" presName="imagNode" presStyleLbl="fgImgPlace1" presStyleIdx="1" presStyleCnt="7"/>
      <dgm:spPr>
        <a:blipFill>
          <a:blip xmlns:r="http://schemas.openxmlformats.org/officeDocument/2006/relationships" r:embed="rId2">
            <a:extLst>
              <a:ext uri="{28A0092B-C50C-407E-A947-70E740481C1C}">
                <a14:useLocalDpi xmlns:a14="http://schemas.microsoft.com/office/drawing/2010/main" val="0"/>
              </a:ext>
            </a:extLst>
          </a:blip>
          <a:srcRect/>
          <a:stretch>
            <a:fillRect l="-59000" r="-59000"/>
          </a:stretch>
        </a:blipFill>
      </dgm:spPr>
    </dgm:pt>
    <dgm:pt modelId="{4B05E18A-CE50-4223-B624-799AF61D0E69}" type="pres">
      <dgm:prSet presAssocID="{1658044C-D944-4519-967D-4C3DE2CF4218}" presName="sibTrans" presStyleLbl="sibTrans2D1" presStyleIdx="0" presStyleCnt="0"/>
      <dgm:spPr/>
      <dgm:t>
        <a:bodyPr/>
        <a:lstStyle/>
        <a:p>
          <a:pPr rtl="1"/>
          <a:endParaRPr lang="ar-OM"/>
        </a:p>
      </dgm:t>
    </dgm:pt>
    <dgm:pt modelId="{BE2B3773-A6B3-45FF-8F85-45D5EE5E90AB}" type="pres">
      <dgm:prSet presAssocID="{97189BBA-D628-4860-A818-9C4FC26DD095}" presName="compNode" presStyleCnt="0"/>
      <dgm:spPr/>
    </dgm:pt>
    <dgm:pt modelId="{DEE1AA96-7117-4B34-AC1B-1108EE9D59E4}" type="pres">
      <dgm:prSet presAssocID="{97189BBA-D628-4860-A818-9C4FC26DD095}" presName="bkgdShape" presStyleLbl="node1" presStyleIdx="2" presStyleCnt="7"/>
      <dgm:spPr/>
      <dgm:t>
        <a:bodyPr/>
        <a:lstStyle/>
        <a:p>
          <a:pPr rtl="1"/>
          <a:endParaRPr lang="ar-OM"/>
        </a:p>
      </dgm:t>
    </dgm:pt>
    <dgm:pt modelId="{25C2C744-B5F0-4DF6-BEA9-AFFC996BAC49}" type="pres">
      <dgm:prSet presAssocID="{97189BBA-D628-4860-A818-9C4FC26DD095}" presName="nodeTx" presStyleLbl="node1" presStyleIdx="2" presStyleCnt="7">
        <dgm:presLayoutVars>
          <dgm:bulletEnabled val="1"/>
        </dgm:presLayoutVars>
      </dgm:prSet>
      <dgm:spPr/>
      <dgm:t>
        <a:bodyPr/>
        <a:lstStyle/>
        <a:p>
          <a:pPr rtl="1"/>
          <a:endParaRPr lang="ar-OM"/>
        </a:p>
      </dgm:t>
    </dgm:pt>
    <dgm:pt modelId="{795CB9D3-D749-40C1-A859-1C8706605EF4}" type="pres">
      <dgm:prSet presAssocID="{97189BBA-D628-4860-A818-9C4FC26DD095}" presName="invisiNode" presStyleLbl="node1" presStyleIdx="2" presStyleCnt="7"/>
      <dgm:spPr/>
    </dgm:pt>
    <dgm:pt modelId="{925066B2-F95F-4DD2-8948-362538748308}" type="pres">
      <dgm:prSet presAssocID="{97189BBA-D628-4860-A818-9C4FC26DD095}" presName="imagNode" presStyleLbl="fgImgPlace1" presStyleIdx="2" presStyleCnt="7"/>
      <dgm:spPr>
        <a:blipFill>
          <a:blip xmlns:r="http://schemas.openxmlformats.org/officeDocument/2006/relationships" r:embed="rId3">
            <a:extLst>
              <a:ext uri="{28A0092B-C50C-407E-A947-70E740481C1C}">
                <a14:useLocalDpi xmlns:a14="http://schemas.microsoft.com/office/drawing/2010/main" val="0"/>
              </a:ext>
            </a:extLst>
          </a:blip>
          <a:srcRect/>
          <a:stretch>
            <a:fillRect l="-59000" r="-59000"/>
          </a:stretch>
        </a:blipFill>
      </dgm:spPr>
    </dgm:pt>
    <dgm:pt modelId="{6982396C-EAB5-4869-966D-6C7A5EC8248E}" type="pres">
      <dgm:prSet presAssocID="{18D101C0-1DDA-4B2F-9412-A05029AE5FFF}" presName="sibTrans" presStyleLbl="sibTrans2D1" presStyleIdx="0" presStyleCnt="0"/>
      <dgm:spPr/>
      <dgm:t>
        <a:bodyPr/>
        <a:lstStyle/>
        <a:p>
          <a:pPr rtl="1"/>
          <a:endParaRPr lang="ar-OM"/>
        </a:p>
      </dgm:t>
    </dgm:pt>
    <dgm:pt modelId="{FA72DB0F-EFE1-433A-AFD3-08CCDA936239}" type="pres">
      <dgm:prSet presAssocID="{321FB99C-6A07-4DB3-8D11-4B9F4F498813}" presName="compNode" presStyleCnt="0"/>
      <dgm:spPr/>
    </dgm:pt>
    <dgm:pt modelId="{9B28117D-F955-4828-8EE6-59D148B2AACD}" type="pres">
      <dgm:prSet presAssocID="{321FB99C-6A07-4DB3-8D11-4B9F4F498813}" presName="bkgdShape" presStyleLbl="node1" presStyleIdx="3" presStyleCnt="7"/>
      <dgm:spPr/>
      <dgm:t>
        <a:bodyPr/>
        <a:lstStyle/>
        <a:p>
          <a:pPr rtl="1"/>
          <a:endParaRPr lang="ar-OM"/>
        </a:p>
      </dgm:t>
    </dgm:pt>
    <dgm:pt modelId="{6A0F9820-FDB7-43FC-AB40-FE0F34FA9D9E}" type="pres">
      <dgm:prSet presAssocID="{321FB99C-6A07-4DB3-8D11-4B9F4F498813}" presName="nodeTx" presStyleLbl="node1" presStyleIdx="3" presStyleCnt="7">
        <dgm:presLayoutVars>
          <dgm:bulletEnabled val="1"/>
        </dgm:presLayoutVars>
      </dgm:prSet>
      <dgm:spPr/>
      <dgm:t>
        <a:bodyPr/>
        <a:lstStyle/>
        <a:p>
          <a:pPr rtl="1"/>
          <a:endParaRPr lang="ar-OM"/>
        </a:p>
      </dgm:t>
    </dgm:pt>
    <dgm:pt modelId="{E3D2719A-460F-422C-A7E3-EE05D07160B4}" type="pres">
      <dgm:prSet presAssocID="{321FB99C-6A07-4DB3-8D11-4B9F4F498813}" presName="invisiNode" presStyleLbl="node1" presStyleIdx="3" presStyleCnt="7"/>
      <dgm:spPr/>
    </dgm:pt>
    <dgm:pt modelId="{7E551A84-EE84-4163-8D0A-3259D1F812CB}" type="pres">
      <dgm:prSet presAssocID="{321FB99C-6A07-4DB3-8D11-4B9F4F498813}" presName="imagNode" presStyleLbl="fgImgPlace1" presStyleIdx="3" presStyleCnt="7"/>
      <dgm:spPr>
        <a:blipFill>
          <a:blip xmlns:r="http://schemas.openxmlformats.org/officeDocument/2006/relationships" r:embed="rId4">
            <a:extLst>
              <a:ext uri="{28A0092B-C50C-407E-A947-70E740481C1C}">
                <a14:useLocalDpi xmlns:a14="http://schemas.microsoft.com/office/drawing/2010/main" val="0"/>
              </a:ext>
            </a:extLst>
          </a:blip>
          <a:srcRect/>
          <a:stretch>
            <a:fillRect l="-32000" r="-32000"/>
          </a:stretch>
        </a:blipFill>
      </dgm:spPr>
    </dgm:pt>
    <dgm:pt modelId="{7430C349-B42B-4524-B9BF-5ACBABB1E4A1}" type="pres">
      <dgm:prSet presAssocID="{483AAE72-794D-41CE-8235-BB5D59738B0C}" presName="sibTrans" presStyleLbl="sibTrans2D1" presStyleIdx="0" presStyleCnt="0"/>
      <dgm:spPr/>
      <dgm:t>
        <a:bodyPr/>
        <a:lstStyle/>
        <a:p>
          <a:pPr rtl="1"/>
          <a:endParaRPr lang="ar-OM"/>
        </a:p>
      </dgm:t>
    </dgm:pt>
    <dgm:pt modelId="{172437D2-4AE6-4743-96B5-58DFD4944C28}" type="pres">
      <dgm:prSet presAssocID="{53CBD1B6-03AA-4009-A87F-AFEA8DAAFE76}" presName="compNode" presStyleCnt="0"/>
      <dgm:spPr/>
    </dgm:pt>
    <dgm:pt modelId="{58981ACE-30BA-4097-AED0-662E7083B80C}" type="pres">
      <dgm:prSet presAssocID="{53CBD1B6-03AA-4009-A87F-AFEA8DAAFE76}" presName="bkgdShape" presStyleLbl="node1" presStyleIdx="4" presStyleCnt="7"/>
      <dgm:spPr/>
      <dgm:t>
        <a:bodyPr/>
        <a:lstStyle/>
        <a:p>
          <a:pPr rtl="1"/>
          <a:endParaRPr lang="ar-OM"/>
        </a:p>
      </dgm:t>
    </dgm:pt>
    <dgm:pt modelId="{95E5874C-7DAB-4260-A8DE-61657C8C2D88}" type="pres">
      <dgm:prSet presAssocID="{53CBD1B6-03AA-4009-A87F-AFEA8DAAFE76}" presName="nodeTx" presStyleLbl="node1" presStyleIdx="4" presStyleCnt="7">
        <dgm:presLayoutVars>
          <dgm:bulletEnabled val="1"/>
        </dgm:presLayoutVars>
      </dgm:prSet>
      <dgm:spPr/>
      <dgm:t>
        <a:bodyPr/>
        <a:lstStyle/>
        <a:p>
          <a:pPr rtl="1"/>
          <a:endParaRPr lang="ar-OM"/>
        </a:p>
      </dgm:t>
    </dgm:pt>
    <dgm:pt modelId="{ABF1DBB0-BEE6-4D06-A752-718FB641EE6A}" type="pres">
      <dgm:prSet presAssocID="{53CBD1B6-03AA-4009-A87F-AFEA8DAAFE76}" presName="invisiNode" presStyleLbl="node1" presStyleIdx="4" presStyleCnt="7"/>
      <dgm:spPr/>
    </dgm:pt>
    <dgm:pt modelId="{165A21A5-3DB1-4DC4-ADB0-E69E8446676E}" type="pres">
      <dgm:prSet presAssocID="{53CBD1B6-03AA-4009-A87F-AFEA8DAAFE76}" presName="imagNode"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59000" r="-59000"/>
          </a:stretch>
        </a:blipFill>
      </dgm:spPr>
    </dgm:pt>
    <dgm:pt modelId="{A304BA8C-9D54-47E3-BB0E-83BE3712F243}" type="pres">
      <dgm:prSet presAssocID="{E6D4ED21-3B7B-48F9-A12D-1208075DC3A5}" presName="sibTrans" presStyleLbl="sibTrans2D1" presStyleIdx="0" presStyleCnt="0"/>
      <dgm:spPr/>
      <dgm:t>
        <a:bodyPr/>
        <a:lstStyle/>
        <a:p>
          <a:pPr rtl="1"/>
          <a:endParaRPr lang="ar-OM"/>
        </a:p>
      </dgm:t>
    </dgm:pt>
    <dgm:pt modelId="{1C845C53-3ADB-4FCF-9DED-2A0B6BA53866}" type="pres">
      <dgm:prSet presAssocID="{AE7BCD0E-0A2D-49B3-97E3-E04EF657AB18}" presName="compNode" presStyleCnt="0"/>
      <dgm:spPr/>
    </dgm:pt>
    <dgm:pt modelId="{267D27C6-45C8-4D35-A05C-4D2EE88FE40C}" type="pres">
      <dgm:prSet presAssocID="{AE7BCD0E-0A2D-49B3-97E3-E04EF657AB18}" presName="bkgdShape" presStyleLbl="node1" presStyleIdx="5" presStyleCnt="7"/>
      <dgm:spPr/>
      <dgm:t>
        <a:bodyPr/>
        <a:lstStyle/>
        <a:p>
          <a:pPr rtl="1"/>
          <a:endParaRPr lang="ar-OM"/>
        </a:p>
      </dgm:t>
    </dgm:pt>
    <dgm:pt modelId="{8F2FD719-1486-4B12-BBA3-265850B1AEE5}" type="pres">
      <dgm:prSet presAssocID="{AE7BCD0E-0A2D-49B3-97E3-E04EF657AB18}" presName="nodeTx" presStyleLbl="node1" presStyleIdx="5" presStyleCnt="7">
        <dgm:presLayoutVars>
          <dgm:bulletEnabled val="1"/>
        </dgm:presLayoutVars>
      </dgm:prSet>
      <dgm:spPr/>
      <dgm:t>
        <a:bodyPr/>
        <a:lstStyle/>
        <a:p>
          <a:pPr rtl="1"/>
          <a:endParaRPr lang="ar-OM"/>
        </a:p>
      </dgm:t>
    </dgm:pt>
    <dgm:pt modelId="{93FFBDA8-7DCC-4D35-B9B7-B0B15FC01D7F}" type="pres">
      <dgm:prSet presAssocID="{AE7BCD0E-0A2D-49B3-97E3-E04EF657AB18}" presName="invisiNode" presStyleLbl="node1" presStyleIdx="5" presStyleCnt="7"/>
      <dgm:spPr/>
    </dgm:pt>
    <dgm:pt modelId="{23510F21-79B1-4CFD-A1F2-54CA6DB33ED9}" type="pres">
      <dgm:prSet presAssocID="{AE7BCD0E-0A2D-49B3-97E3-E04EF657AB18}" presName="imagNode" presStyleLbl="fgImgPlace1" presStyleIdx="5" presStyleCnt="7"/>
      <dgm:spPr>
        <a:blipFill>
          <a:blip xmlns:r="http://schemas.openxmlformats.org/officeDocument/2006/relationships" r:embed="rId6">
            <a:extLst>
              <a:ext uri="{28A0092B-C50C-407E-A947-70E740481C1C}">
                <a14:useLocalDpi xmlns:a14="http://schemas.microsoft.com/office/drawing/2010/main" val="0"/>
              </a:ext>
            </a:extLst>
          </a:blip>
          <a:srcRect/>
          <a:stretch>
            <a:fillRect l="-32000" r="-32000"/>
          </a:stretch>
        </a:blipFill>
      </dgm:spPr>
    </dgm:pt>
    <dgm:pt modelId="{58A3775D-AD28-48E8-91FE-F17026F8C6C3}" type="pres">
      <dgm:prSet presAssocID="{A19ED173-BC14-4C4D-B83C-ED1DEDA944A7}" presName="sibTrans" presStyleLbl="sibTrans2D1" presStyleIdx="0" presStyleCnt="0"/>
      <dgm:spPr/>
      <dgm:t>
        <a:bodyPr/>
        <a:lstStyle/>
        <a:p>
          <a:pPr rtl="1"/>
          <a:endParaRPr lang="ar-OM"/>
        </a:p>
      </dgm:t>
    </dgm:pt>
    <dgm:pt modelId="{F066DB53-0E15-464F-8FA2-8412D8A809A8}" type="pres">
      <dgm:prSet presAssocID="{BA25730A-B1F0-4FA7-AA88-7F684696B64A}" presName="compNode" presStyleCnt="0"/>
      <dgm:spPr/>
    </dgm:pt>
    <dgm:pt modelId="{2B7EC0AB-0508-441C-A416-E4542D20C281}" type="pres">
      <dgm:prSet presAssocID="{BA25730A-B1F0-4FA7-AA88-7F684696B64A}" presName="bkgdShape" presStyleLbl="node1" presStyleIdx="6" presStyleCnt="7" custLinFactNeighborX="3200" custLinFactNeighborY="-1102"/>
      <dgm:spPr/>
      <dgm:t>
        <a:bodyPr/>
        <a:lstStyle/>
        <a:p>
          <a:pPr rtl="1"/>
          <a:endParaRPr lang="ar-OM"/>
        </a:p>
      </dgm:t>
    </dgm:pt>
    <dgm:pt modelId="{3394E0D7-7F3E-46F0-8256-883943E97763}" type="pres">
      <dgm:prSet presAssocID="{BA25730A-B1F0-4FA7-AA88-7F684696B64A}" presName="nodeTx" presStyleLbl="node1" presStyleIdx="6" presStyleCnt="7">
        <dgm:presLayoutVars>
          <dgm:bulletEnabled val="1"/>
        </dgm:presLayoutVars>
      </dgm:prSet>
      <dgm:spPr/>
      <dgm:t>
        <a:bodyPr/>
        <a:lstStyle/>
        <a:p>
          <a:pPr rtl="1"/>
          <a:endParaRPr lang="ar-OM"/>
        </a:p>
      </dgm:t>
    </dgm:pt>
    <dgm:pt modelId="{6733191F-2E4D-4553-9099-97C1870A5869}" type="pres">
      <dgm:prSet presAssocID="{BA25730A-B1F0-4FA7-AA88-7F684696B64A}" presName="invisiNode" presStyleLbl="node1" presStyleIdx="6" presStyleCnt="7"/>
      <dgm:spPr/>
    </dgm:pt>
    <dgm:pt modelId="{75914629-74F4-4D89-B691-F180C18732AE}" type="pres">
      <dgm:prSet presAssocID="{BA25730A-B1F0-4FA7-AA88-7F684696B64A}" presName="imagNode" presStyleLbl="fgImgPlace1" presStyleIdx="6" presStyleCnt="7"/>
      <dgm:spPr>
        <a:blipFill>
          <a:blip xmlns:r="http://schemas.openxmlformats.org/officeDocument/2006/relationships" r:embed="rId7" cstate="print">
            <a:extLst>
              <a:ext uri="{28A0092B-C50C-407E-A947-70E740481C1C}">
                <a14:useLocalDpi xmlns:a14="http://schemas.microsoft.com/office/drawing/2010/main" val="0"/>
              </a:ext>
            </a:extLst>
          </a:blip>
          <a:srcRect/>
          <a:stretch>
            <a:fillRect l="-32000" r="-32000"/>
          </a:stretch>
        </a:blipFill>
      </dgm:spPr>
    </dgm:pt>
  </dgm:ptLst>
  <dgm:cxnLst>
    <dgm:cxn modelId="{9ABC32B6-B50A-4E39-990C-A1E4D8B0CC5B}" type="presOf" srcId="{E6D4ED21-3B7B-48F9-A12D-1208075DC3A5}" destId="{A304BA8C-9D54-47E3-BB0E-83BE3712F243}" srcOrd="0" destOrd="0" presId="urn:microsoft.com/office/officeart/2005/8/layout/hList7"/>
    <dgm:cxn modelId="{417793C2-8CEC-4201-96F1-56813DAB7463}" type="presOf" srcId="{3B750D2F-AF8B-4607-9E95-9FCF02364448}" destId="{BA12F81E-CA7C-4869-BF4A-B8EAB9C73CDA}" srcOrd="1" destOrd="0" presId="urn:microsoft.com/office/officeart/2005/8/layout/hList7"/>
    <dgm:cxn modelId="{226FF0D6-A98A-4A9C-899D-FEB89F29E2B1}" type="presOf" srcId="{321FB99C-6A07-4DB3-8D11-4B9F4F498813}" destId="{6A0F9820-FDB7-43FC-AB40-FE0F34FA9D9E}" srcOrd="1" destOrd="0" presId="urn:microsoft.com/office/officeart/2005/8/layout/hList7"/>
    <dgm:cxn modelId="{EF725866-4A34-4BC6-8372-5FE04CE95ADC}" type="presOf" srcId="{321FB99C-6A07-4DB3-8D11-4B9F4F498813}" destId="{9B28117D-F955-4828-8EE6-59D148B2AACD}" srcOrd="0" destOrd="0" presId="urn:microsoft.com/office/officeart/2005/8/layout/hList7"/>
    <dgm:cxn modelId="{F9FA4E49-085D-4060-A364-390A1E4D78E8}" type="presOf" srcId="{97189BBA-D628-4860-A818-9C4FC26DD095}" destId="{DEE1AA96-7117-4B34-AC1B-1108EE9D59E4}" srcOrd="0" destOrd="0" presId="urn:microsoft.com/office/officeart/2005/8/layout/hList7"/>
    <dgm:cxn modelId="{B23F5CF2-21F0-4321-B09C-A7C60EE8F002}" srcId="{CEF4DA02-A8B3-4B53-872F-958A4F76B35B}" destId="{97189BBA-D628-4860-A818-9C4FC26DD095}" srcOrd="2" destOrd="0" parTransId="{182BC50E-D931-4F7D-B891-076E282290B9}" sibTransId="{18D101C0-1DDA-4B2F-9412-A05029AE5FFF}"/>
    <dgm:cxn modelId="{2DB37982-0081-4F03-90C0-977CB3B9B3A3}" srcId="{CEF4DA02-A8B3-4B53-872F-958A4F76B35B}" destId="{AE7BCD0E-0A2D-49B3-97E3-E04EF657AB18}" srcOrd="5" destOrd="0" parTransId="{94FABDB0-DBDC-4CD9-89F3-837E0E99AC63}" sibTransId="{A19ED173-BC14-4C4D-B83C-ED1DEDA944A7}"/>
    <dgm:cxn modelId="{8EA8715C-DFA1-45F7-B40F-4D8CF8D613B2}" type="presOf" srcId="{AE7BCD0E-0A2D-49B3-97E3-E04EF657AB18}" destId="{8F2FD719-1486-4B12-BBA3-265850B1AEE5}" srcOrd="1" destOrd="0" presId="urn:microsoft.com/office/officeart/2005/8/layout/hList7"/>
    <dgm:cxn modelId="{CFB0DF7C-229F-4D19-976F-BE8F4865C337}" type="presOf" srcId="{97189BBA-D628-4860-A818-9C4FC26DD095}" destId="{25C2C744-B5F0-4DF6-BEA9-AFFC996BAC49}" srcOrd="1" destOrd="0" presId="urn:microsoft.com/office/officeart/2005/8/layout/hList7"/>
    <dgm:cxn modelId="{C2E77EC7-73AD-425B-9A2F-C3FBEFF347A7}" type="presOf" srcId="{53CBD1B6-03AA-4009-A87F-AFEA8DAAFE76}" destId="{95E5874C-7DAB-4260-A8DE-61657C8C2D88}" srcOrd="1" destOrd="0" presId="urn:microsoft.com/office/officeart/2005/8/layout/hList7"/>
    <dgm:cxn modelId="{5AB43CFC-9E9D-4BDF-8D08-665FB58512E2}" type="presOf" srcId="{CEF4DA02-A8B3-4B53-872F-958A4F76B35B}" destId="{703B082A-057D-421D-84BE-27CDB4621801}" srcOrd="0" destOrd="0" presId="urn:microsoft.com/office/officeart/2005/8/layout/hList7"/>
    <dgm:cxn modelId="{87AC33F3-7F0C-44B5-B36E-4496274587CE}" type="presOf" srcId="{A19ED173-BC14-4C4D-B83C-ED1DEDA944A7}" destId="{58A3775D-AD28-48E8-91FE-F17026F8C6C3}" srcOrd="0" destOrd="0" presId="urn:microsoft.com/office/officeart/2005/8/layout/hList7"/>
    <dgm:cxn modelId="{9FABB7E3-56E5-40E0-8E23-F7C429CE233E}" type="presOf" srcId="{4B50FB4A-1A0B-4F97-BE01-D27AED42C28D}" destId="{4BEE7BBA-A3B1-4150-BEEB-39F1C28AA4F7}" srcOrd="0" destOrd="0" presId="urn:microsoft.com/office/officeart/2005/8/layout/hList7"/>
    <dgm:cxn modelId="{B8270E24-6FE3-4470-8A30-B72E8C35FE77}" type="presOf" srcId="{53CBD1B6-03AA-4009-A87F-AFEA8DAAFE76}" destId="{58981ACE-30BA-4097-AED0-662E7083B80C}" srcOrd="0" destOrd="0" presId="urn:microsoft.com/office/officeart/2005/8/layout/hList7"/>
    <dgm:cxn modelId="{92B4FA57-08EB-4597-BF26-C9811061A781}" srcId="{CEF4DA02-A8B3-4B53-872F-958A4F76B35B}" destId="{3B750D2F-AF8B-4607-9E95-9FCF02364448}" srcOrd="1" destOrd="0" parTransId="{EBBD07C5-E4A6-48DC-B3D7-82F84CBB4514}" sibTransId="{1658044C-D944-4519-967D-4C3DE2CF4218}"/>
    <dgm:cxn modelId="{C526B710-98DD-4406-8878-CC90E0698F39}" type="presOf" srcId="{7F3FD095-56D0-4971-9D48-E00F7A4A1AE8}" destId="{000E702A-6259-4938-B0BC-E27FE5DAB8FA}" srcOrd="0" destOrd="0" presId="urn:microsoft.com/office/officeart/2005/8/layout/hList7"/>
    <dgm:cxn modelId="{ECEBA6E0-6C98-4913-AB31-E8A3C610C97D}" srcId="{CEF4DA02-A8B3-4B53-872F-958A4F76B35B}" destId="{53CBD1B6-03AA-4009-A87F-AFEA8DAAFE76}" srcOrd="4" destOrd="0" parTransId="{4BBED6F2-7742-4A4C-82FC-8AD7A706FD18}" sibTransId="{E6D4ED21-3B7B-48F9-A12D-1208075DC3A5}"/>
    <dgm:cxn modelId="{1EE7FBFF-38B4-4FE4-9DAC-EFE4213F43FD}" type="presOf" srcId="{18D101C0-1DDA-4B2F-9412-A05029AE5FFF}" destId="{6982396C-EAB5-4869-966D-6C7A5EC8248E}" srcOrd="0" destOrd="0" presId="urn:microsoft.com/office/officeart/2005/8/layout/hList7"/>
    <dgm:cxn modelId="{9D1FB05E-7B34-43E4-ACF4-658D69C67B85}" type="presOf" srcId="{AE7BCD0E-0A2D-49B3-97E3-E04EF657AB18}" destId="{267D27C6-45C8-4D35-A05C-4D2EE88FE40C}" srcOrd="0" destOrd="0" presId="urn:microsoft.com/office/officeart/2005/8/layout/hList7"/>
    <dgm:cxn modelId="{E2993324-579B-4548-817E-7820F06538BD}" type="presOf" srcId="{BA25730A-B1F0-4FA7-AA88-7F684696B64A}" destId="{2B7EC0AB-0508-441C-A416-E4542D20C281}" srcOrd="0" destOrd="0" presId="urn:microsoft.com/office/officeart/2005/8/layout/hList7"/>
    <dgm:cxn modelId="{7544C3D2-FC18-4F99-9FAE-AAD9AFB7C03F}" type="presOf" srcId="{483AAE72-794D-41CE-8235-BB5D59738B0C}" destId="{7430C349-B42B-4524-B9BF-5ACBABB1E4A1}" srcOrd="0" destOrd="0" presId="urn:microsoft.com/office/officeart/2005/8/layout/hList7"/>
    <dgm:cxn modelId="{FABE65CE-D7FF-427E-A824-D9C183C057D1}" type="presOf" srcId="{4B50FB4A-1A0B-4F97-BE01-D27AED42C28D}" destId="{6C55D337-4AFF-4F18-92BC-81F37F125A8B}" srcOrd="1" destOrd="0" presId="urn:microsoft.com/office/officeart/2005/8/layout/hList7"/>
    <dgm:cxn modelId="{11D07EED-1863-4DC1-963A-3B8D5E440463}" type="presOf" srcId="{BA25730A-B1F0-4FA7-AA88-7F684696B64A}" destId="{3394E0D7-7F3E-46F0-8256-883943E97763}" srcOrd="1" destOrd="0" presId="urn:microsoft.com/office/officeart/2005/8/layout/hList7"/>
    <dgm:cxn modelId="{B3942626-60B7-4EB2-B013-34C0ADD49AAB}" srcId="{CEF4DA02-A8B3-4B53-872F-958A4F76B35B}" destId="{321FB99C-6A07-4DB3-8D11-4B9F4F498813}" srcOrd="3" destOrd="0" parTransId="{4A377F8B-39FE-49CA-B8B5-FCF8DF1B8884}" sibTransId="{483AAE72-794D-41CE-8235-BB5D59738B0C}"/>
    <dgm:cxn modelId="{0D646805-C0AF-49B4-B7E0-59CD9F6FD884}" type="presOf" srcId="{1658044C-D944-4519-967D-4C3DE2CF4218}" destId="{4B05E18A-CE50-4223-B624-799AF61D0E69}" srcOrd="0" destOrd="0" presId="urn:microsoft.com/office/officeart/2005/8/layout/hList7"/>
    <dgm:cxn modelId="{D80C04B2-F8FF-44F0-B574-4700F6D515E2}" srcId="{CEF4DA02-A8B3-4B53-872F-958A4F76B35B}" destId="{BA25730A-B1F0-4FA7-AA88-7F684696B64A}" srcOrd="6" destOrd="0" parTransId="{9F2BC387-343E-4209-AF04-43F448FB2138}" sibTransId="{5A2FAE33-14CB-4C18-A238-20814BBF568D}"/>
    <dgm:cxn modelId="{FC38A58A-EFB5-4DC4-BCCA-50202DB8A45B}" type="presOf" srcId="{3B750D2F-AF8B-4607-9E95-9FCF02364448}" destId="{D4335BFF-FC6C-4373-A4F6-C134EAC6F9F6}" srcOrd="0" destOrd="0" presId="urn:microsoft.com/office/officeart/2005/8/layout/hList7"/>
    <dgm:cxn modelId="{F2FA3863-9143-420C-8625-51C4A6F1EF80}" srcId="{CEF4DA02-A8B3-4B53-872F-958A4F76B35B}" destId="{4B50FB4A-1A0B-4F97-BE01-D27AED42C28D}" srcOrd="0" destOrd="0" parTransId="{2B0DB2D5-BDC5-4ABF-9FD3-2F5954DE9DC3}" sibTransId="{7F3FD095-56D0-4971-9D48-E00F7A4A1AE8}"/>
    <dgm:cxn modelId="{8A6EFFE2-D829-4120-AF13-BEAC7CE96E91}" type="presParOf" srcId="{703B082A-057D-421D-84BE-27CDB4621801}" destId="{0304A3A3-03CE-4537-BBEB-1A60E403ABA5}" srcOrd="0" destOrd="0" presId="urn:microsoft.com/office/officeart/2005/8/layout/hList7"/>
    <dgm:cxn modelId="{7827C7F3-1481-41BB-ADB8-E2399F4558A8}" type="presParOf" srcId="{703B082A-057D-421D-84BE-27CDB4621801}" destId="{DA4C1AF3-3656-4DB4-904F-5840BCA8BCAF}" srcOrd="1" destOrd="0" presId="urn:microsoft.com/office/officeart/2005/8/layout/hList7"/>
    <dgm:cxn modelId="{F085A7C0-5E4A-4261-A1D9-24EF3BD0D60E}" type="presParOf" srcId="{DA4C1AF3-3656-4DB4-904F-5840BCA8BCAF}" destId="{10E61653-2B13-41D9-A52B-C267BC272BAC}" srcOrd="0" destOrd="0" presId="urn:microsoft.com/office/officeart/2005/8/layout/hList7"/>
    <dgm:cxn modelId="{7F260094-ACB4-42D1-BE71-12BB533F051D}" type="presParOf" srcId="{10E61653-2B13-41D9-A52B-C267BC272BAC}" destId="{4BEE7BBA-A3B1-4150-BEEB-39F1C28AA4F7}" srcOrd="0" destOrd="0" presId="urn:microsoft.com/office/officeart/2005/8/layout/hList7"/>
    <dgm:cxn modelId="{703AB5D2-A089-4450-A081-13593A91FC6D}" type="presParOf" srcId="{10E61653-2B13-41D9-A52B-C267BC272BAC}" destId="{6C55D337-4AFF-4F18-92BC-81F37F125A8B}" srcOrd="1" destOrd="0" presId="urn:microsoft.com/office/officeart/2005/8/layout/hList7"/>
    <dgm:cxn modelId="{91889F71-BC31-42CF-A2E6-8818C31A8F30}" type="presParOf" srcId="{10E61653-2B13-41D9-A52B-C267BC272BAC}" destId="{310602EB-B682-4078-9025-C5613BBCD124}" srcOrd="2" destOrd="0" presId="urn:microsoft.com/office/officeart/2005/8/layout/hList7"/>
    <dgm:cxn modelId="{C1C80462-BFD7-4880-9E7D-C062CD438E35}" type="presParOf" srcId="{10E61653-2B13-41D9-A52B-C267BC272BAC}" destId="{BBDD8499-5243-471B-8078-C194910DB924}" srcOrd="3" destOrd="0" presId="urn:microsoft.com/office/officeart/2005/8/layout/hList7"/>
    <dgm:cxn modelId="{2D144C4B-3119-42EA-BA06-B244DFD7A705}" type="presParOf" srcId="{DA4C1AF3-3656-4DB4-904F-5840BCA8BCAF}" destId="{000E702A-6259-4938-B0BC-E27FE5DAB8FA}" srcOrd="1" destOrd="0" presId="urn:microsoft.com/office/officeart/2005/8/layout/hList7"/>
    <dgm:cxn modelId="{FC082D3A-76D6-47C8-9A0D-F8B851D203AB}" type="presParOf" srcId="{DA4C1AF3-3656-4DB4-904F-5840BCA8BCAF}" destId="{C73D7DEA-A172-4599-BAE1-E0BCACA20C73}" srcOrd="2" destOrd="0" presId="urn:microsoft.com/office/officeart/2005/8/layout/hList7"/>
    <dgm:cxn modelId="{509733EF-397F-4653-B3B7-55037F8929C2}" type="presParOf" srcId="{C73D7DEA-A172-4599-BAE1-E0BCACA20C73}" destId="{D4335BFF-FC6C-4373-A4F6-C134EAC6F9F6}" srcOrd="0" destOrd="0" presId="urn:microsoft.com/office/officeart/2005/8/layout/hList7"/>
    <dgm:cxn modelId="{E87C13C3-DD81-499C-B899-ACE8AB22DB21}" type="presParOf" srcId="{C73D7DEA-A172-4599-BAE1-E0BCACA20C73}" destId="{BA12F81E-CA7C-4869-BF4A-B8EAB9C73CDA}" srcOrd="1" destOrd="0" presId="urn:microsoft.com/office/officeart/2005/8/layout/hList7"/>
    <dgm:cxn modelId="{6F9D7EA9-C367-4E6D-B16D-73626E8DE15B}" type="presParOf" srcId="{C73D7DEA-A172-4599-BAE1-E0BCACA20C73}" destId="{F25FF6B9-61A5-42B4-8544-E1E70F4A2D8A}" srcOrd="2" destOrd="0" presId="urn:microsoft.com/office/officeart/2005/8/layout/hList7"/>
    <dgm:cxn modelId="{1ADCC4BB-40D7-4DAB-A5BE-98B31988F526}" type="presParOf" srcId="{C73D7DEA-A172-4599-BAE1-E0BCACA20C73}" destId="{EDC911CB-83E8-43E1-BE0C-FA24FE0108EB}" srcOrd="3" destOrd="0" presId="urn:microsoft.com/office/officeart/2005/8/layout/hList7"/>
    <dgm:cxn modelId="{D3E22C38-EC77-4C28-AED8-98F870341202}" type="presParOf" srcId="{DA4C1AF3-3656-4DB4-904F-5840BCA8BCAF}" destId="{4B05E18A-CE50-4223-B624-799AF61D0E69}" srcOrd="3" destOrd="0" presId="urn:microsoft.com/office/officeart/2005/8/layout/hList7"/>
    <dgm:cxn modelId="{359C0B77-FBD7-474B-A0C5-A0420CEE6A84}" type="presParOf" srcId="{DA4C1AF3-3656-4DB4-904F-5840BCA8BCAF}" destId="{BE2B3773-A6B3-45FF-8F85-45D5EE5E90AB}" srcOrd="4" destOrd="0" presId="urn:microsoft.com/office/officeart/2005/8/layout/hList7"/>
    <dgm:cxn modelId="{9FE6E80B-EB6C-47B6-88E7-742FCB0DC6E5}" type="presParOf" srcId="{BE2B3773-A6B3-45FF-8F85-45D5EE5E90AB}" destId="{DEE1AA96-7117-4B34-AC1B-1108EE9D59E4}" srcOrd="0" destOrd="0" presId="urn:microsoft.com/office/officeart/2005/8/layout/hList7"/>
    <dgm:cxn modelId="{5180BC62-598E-449B-A73B-6BE3DBE0EB39}" type="presParOf" srcId="{BE2B3773-A6B3-45FF-8F85-45D5EE5E90AB}" destId="{25C2C744-B5F0-4DF6-BEA9-AFFC996BAC49}" srcOrd="1" destOrd="0" presId="urn:microsoft.com/office/officeart/2005/8/layout/hList7"/>
    <dgm:cxn modelId="{44A4422D-D9EB-4744-8752-D36A890B4594}" type="presParOf" srcId="{BE2B3773-A6B3-45FF-8F85-45D5EE5E90AB}" destId="{795CB9D3-D749-40C1-A859-1C8706605EF4}" srcOrd="2" destOrd="0" presId="urn:microsoft.com/office/officeart/2005/8/layout/hList7"/>
    <dgm:cxn modelId="{8682545A-DB5A-47D1-9794-0E2534D13E4B}" type="presParOf" srcId="{BE2B3773-A6B3-45FF-8F85-45D5EE5E90AB}" destId="{925066B2-F95F-4DD2-8948-362538748308}" srcOrd="3" destOrd="0" presId="urn:microsoft.com/office/officeart/2005/8/layout/hList7"/>
    <dgm:cxn modelId="{0E1DF07F-A6D8-48C8-B710-860543658AC2}" type="presParOf" srcId="{DA4C1AF3-3656-4DB4-904F-5840BCA8BCAF}" destId="{6982396C-EAB5-4869-966D-6C7A5EC8248E}" srcOrd="5" destOrd="0" presId="urn:microsoft.com/office/officeart/2005/8/layout/hList7"/>
    <dgm:cxn modelId="{76CFF4BA-B2B5-4B6F-9C56-85A03E0B62C9}" type="presParOf" srcId="{DA4C1AF3-3656-4DB4-904F-5840BCA8BCAF}" destId="{FA72DB0F-EFE1-433A-AFD3-08CCDA936239}" srcOrd="6" destOrd="0" presId="urn:microsoft.com/office/officeart/2005/8/layout/hList7"/>
    <dgm:cxn modelId="{EB3070F6-7B87-4C07-9554-08B27EBFD201}" type="presParOf" srcId="{FA72DB0F-EFE1-433A-AFD3-08CCDA936239}" destId="{9B28117D-F955-4828-8EE6-59D148B2AACD}" srcOrd="0" destOrd="0" presId="urn:microsoft.com/office/officeart/2005/8/layout/hList7"/>
    <dgm:cxn modelId="{B0162E52-FD1A-4A89-A49F-96A009134280}" type="presParOf" srcId="{FA72DB0F-EFE1-433A-AFD3-08CCDA936239}" destId="{6A0F9820-FDB7-43FC-AB40-FE0F34FA9D9E}" srcOrd="1" destOrd="0" presId="urn:microsoft.com/office/officeart/2005/8/layout/hList7"/>
    <dgm:cxn modelId="{A5530EF9-AFD7-4A6F-8116-D865367713F3}" type="presParOf" srcId="{FA72DB0F-EFE1-433A-AFD3-08CCDA936239}" destId="{E3D2719A-460F-422C-A7E3-EE05D07160B4}" srcOrd="2" destOrd="0" presId="urn:microsoft.com/office/officeart/2005/8/layout/hList7"/>
    <dgm:cxn modelId="{96EF76FE-0B68-4AA9-B36A-832011A89C73}" type="presParOf" srcId="{FA72DB0F-EFE1-433A-AFD3-08CCDA936239}" destId="{7E551A84-EE84-4163-8D0A-3259D1F812CB}" srcOrd="3" destOrd="0" presId="urn:microsoft.com/office/officeart/2005/8/layout/hList7"/>
    <dgm:cxn modelId="{1F01484B-439D-45D3-8031-C1AD6C46A734}" type="presParOf" srcId="{DA4C1AF3-3656-4DB4-904F-5840BCA8BCAF}" destId="{7430C349-B42B-4524-B9BF-5ACBABB1E4A1}" srcOrd="7" destOrd="0" presId="urn:microsoft.com/office/officeart/2005/8/layout/hList7"/>
    <dgm:cxn modelId="{54268695-0444-4C28-A440-05B131EBE70F}" type="presParOf" srcId="{DA4C1AF3-3656-4DB4-904F-5840BCA8BCAF}" destId="{172437D2-4AE6-4743-96B5-58DFD4944C28}" srcOrd="8" destOrd="0" presId="urn:microsoft.com/office/officeart/2005/8/layout/hList7"/>
    <dgm:cxn modelId="{299BED7D-1328-4236-98F0-90454DCF1F1F}" type="presParOf" srcId="{172437D2-4AE6-4743-96B5-58DFD4944C28}" destId="{58981ACE-30BA-4097-AED0-662E7083B80C}" srcOrd="0" destOrd="0" presId="urn:microsoft.com/office/officeart/2005/8/layout/hList7"/>
    <dgm:cxn modelId="{03DD149C-6CF6-4CAA-9AEB-51A12056FE05}" type="presParOf" srcId="{172437D2-4AE6-4743-96B5-58DFD4944C28}" destId="{95E5874C-7DAB-4260-A8DE-61657C8C2D88}" srcOrd="1" destOrd="0" presId="urn:microsoft.com/office/officeart/2005/8/layout/hList7"/>
    <dgm:cxn modelId="{9BB7BF77-37E9-44BE-ABAC-039BC5E02823}" type="presParOf" srcId="{172437D2-4AE6-4743-96B5-58DFD4944C28}" destId="{ABF1DBB0-BEE6-4D06-A752-718FB641EE6A}" srcOrd="2" destOrd="0" presId="urn:microsoft.com/office/officeart/2005/8/layout/hList7"/>
    <dgm:cxn modelId="{FBB1152C-65F2-4F02-A107-47F70A88375C}" type="presParOf" srcId="{172437D2-4AE6-4743-96B5-58DFD4944C28}" destId="{165A21A5-3DB1-4DC4-ADB0-E69E8446676E}" srcOrd="3" destOrd="0" presId="urn:microsoft.com/office/officeart/2005/8/layout/hList7"/>
    <dgm:cxn modelId="{0D09A1EB-C36B-4977-BD40-D17C22970495}" type="presParOf" srcId="{DA4C1AF3-3656-4DB4-904F-5840BCA8BCAF}" destId="{A304BA8C-9D54-47E3-BB0E-83BE3712F243}" srcOrd="9" destOrd="0" presId="urn:microsoft.com/office/officeart/2005/8/layout/hList7"/>
    <dgm:cxn modelId="{8CBB96CD-ADE9-4E23-8A7D-60B6E21A3307}" type="presParOf" srcId="{DA4C1AF3-3656-4DB4-904F-5840BCA8BCAF}" destId="{1C845C53-3ADB-4FCF-9DED-2A0B6BA53866}" srcOrd="10" destOrd="0" presId="urn:microsoft.com/office/officeart/2005/8/layout/hList7"/>
    <dgm:cxn modelId="{4528BA6D-300B-4ABD-9F08-B207E6EBD8CD}" type="presParOf" srcId="{1C845C53-3ADB-4FCF-9DED-2A0B6BA53866}" destId="{267D27C6-45C8-4D35-A05C-4D2EE88FE40C}" srcOrd="0" destOrd="0" presId="urn:microsoft.com/office/officeart/2005/8/layout/hList7"/>
    <dgm:cxn modelId="{9BD16668-1F02-4654-9399-00C40C47F840}" type="presParOf" srcId="{1C845C53-3ADB-4FCF-9DED-2A0B6BA53866}" destId="{8F2FD719-1486-4B12-BBA3-265850B1AEE5}" srcOrd="1" destOrd="0" presId="urn:microsoft.com/office/officeart/2005/8/layout/hList7"/>
    <dgm:cxn modelId="{74CEDF22-CB70-4FE5-9523-5ED31BE07D63}" type="presParOf" srcId="{1C845C53-3ADB-4FCF-9DED-2A0B6BA53866}" destId="{93FFBDA8-7DCC-4D35-B9B7-B0B15FC01D7F}" srcOrd="2" destOrd="0" presId="urn:microsoft.com/office/officeart/2005/8/layout/hList7"/>
    <dgm:cxn modelId="{A2C4BC43-9C66-4AC4-B09B-C9B55011255F}" type="presParOf" srcId="{1C845C53-3ADB-4FCF-9DED-2A0B6BA53866}" destId="{23510F21-79B1-4CFD-A1F2-54CA6DB33ED9}" srcOrd="3" destOrd="0" presId="urn:microsoft.com/office/officeart/2005/8/layout/hList7"/>
    <dgm:cxn modelId="{A549C5A8-6A80-4398-9E86-A69DE1665597}" type="presParOf" srcId="{DA4C1AF3-3656-4DB4-904F-5840BCA8BCAF}" destId="{58A3775D-AD28-48E8-91FE-F17026F8C6C3}" srcOrd="11" destOrd="0" presId="urn:microsoft.com/office/officeart/2005/8/layout/hList7"/>
    <dgm:cxn modelId="{C9DF3F53-F378-4DB3-ADF3-9CDB0758F6F9}" type="presParOf" srcId="{DA4C1AF3-3656-4DB4-904F-5840BCA8BCAF}" destId="{F066DB53-0E15-464F-8FA2-8412D8A809A8}" srcOrd="12" destOrd="0" presId="urn:microsoft.com/office/officeart/2005/8/layout/hList7"/>
    <dgm:cxn modelId="{8D61CF90-4406-454C-97CD-B76BCE3918ED}" type="presParOf" srcId="{F066DB53-0E15-464F-8FA2-8412D8A809A8}" destId="{2B7EC0AB-0508-441C-A416-E4542D20C281}" srcOrd="0" destOrd="0" presId="urn:microsoft.com/office/officeart/2005/8/layout/hList7"/>
    <dgm:cxn modelId="{062C09D1-0A0B-4076-8BBA-04A35074521E}" type="presParOf" srcId="{F066DB53-0E15-464F-8FA2-8412D8A809A8}" destId="{3394E0D7-7F3E-46F0-8256-883943E97763}" srcOrd="1" destOrd="0" presId="urn:microsoft.com/office/officeart/2005/8/layout/hList7"/>
    <dgm:cxn modelId="{3825DE9A-2715-4253-9065-305FD59E9AE0}" type="presParOf" srcId="{F066DB53-0E15-464F-8FA2-8412D8A809A8}" destId="{6733191F-2E4D-4553-9099-97C1870A5869}" srcOrd="2" destOrd="0" presId="urn:microsoft.com/office/officeart/2005/8/layout/hList7"/>
    <dgm:cxn modelId="{44EC3300-81A8-43E9-80EE-BB97E9F45ECA}" type="presParOf" srcId="{F066DB53-0E15-464F-8FA2-8412D8A809A8}" destId="{75914629-74F4-4D89-B691-F180C18732AE}"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3CBB1B-244A-4AE3-83A6-C116B9195BC1}" type="doc">
      <dgm:prSet loTypeId="urn:microsoft.com/office/officeart/2005/8/layout/vList4" loCatId="picture" qsTypeId="urn:microsoft.com/office/officeart/2005/8/quickstyle/simple1" qsCatId="simple" csTypeId="urn:microsoft.com/office/officeart/2005/8/colors/colorful1" csCatId="colorful" phldr="1"/>
      <dgm:spPr/>
      <dgm:t>
        <a:bodyPr/>
        <a:lstStyle/>
        <a:p>
          <a:pPr rtl="1"/>
          <a:endParaRPr lang="ar-OM"/>
        </a:p>
      </dgm:t>
    </dgm:pt>
    <dgm:pt modelId="{2E5916A7-757F-423F-A946-1815C5A3548E}">
      <dgm:prSet phldrT="[نص]" custT="1"/>
      <dgm:spPr/>
      <dgm:t>
        <a:bodyPr/>
        <a:lstStyle/>
        <a:p>
          <a:pPr algn="ctr" rtl="1"/>
          <a:r>
            <a:rPr lang="ar-OM" sz="2800" b="0" dirty="0" smtClean="0">
              <a:solidFill>
                <a:srgbClr val="002060"/>
              </a:solidFill>
              <a:cs typeface="Sultan bold" pitchFamily="2" charset="-78"/>
            </a:rPr>
            <a:t>وقد كان حضورنا من خلال مقطع فيديو </a:t>
          </a:r>
        </a:p>
        <a:p>
          <a:pPr algn="ctr" rtl="1"/>
          <a:r>
            <a:rPr lang="ar-OM" sz="2800" b="0" smtClean="0">
              <a:solidFill>
                <a:srgbClr val="002060"/>
              </a:solidFill>
              <a:cs typeface="Sultan bold" pitchFamily="2" charset="-78"/>
            </a:rPr>
            <a:t>في اليوتيوب</a:t>
          </a:r>
          <a:endParaRPr lang="ar-OM" sz="2800" b="0" dirty="0">
            <a:solidFill>
              <a:srgbClr val="002060"/>
            </a:solidFill>
            <a:cs typeface="Sultan bold" pitchFamily="2" charset="-78"/>
          </a:endParaRPr>
        </a:p>
      </dgm:t>
    </dgm:pt>
    <dgm:pt modelId="{163E5302-F50B-4ADC-82BA-8AB77953132E}" type="parTrans" cxnId="{DDA3780C-FB6D-42E4-8AC0-A0246995C59F}">
      <dgm:prSet/>
      <dgm:spPr/>
      <dgm:t>
        <a:bodyPr/>
        <a:lstStyle/>
        <a:p>
          <a:pPr rtl="1"/>
          <a:endParaRPr lang="ar-OM"/>
        </a:p>
      </dgm:t>
    </dgm:pt>
    <dgm:pt modelId="{9DD1D1A4-C90B-47C6-9252-86B42EA5E379}" type="sibTrans" cxnId="{DDA3780C-FB6D-42E4-8AC0-A0246995C59F}">
      <dgm:prSet/>
      <dgm:spPr/>
      <dgm:t>
        <a:bodyPr/>
        <a:lstStyle/>
        <a:p>
          <a:pPr rtl="1"/>
          <a:endParaRPr lang="ar-OM"/>
        </a:p>
      </dgm:t>
    </dgm:pt>
    <dgm:pt modelId="{6D81043F-26C7-4A3E-9CF1-F2D590832A4E}">
      <dgm:prSet phldrT="[نص]"/>
      <dgm:spPr/>
      <dgm:t>
        <a:bodyPr/>
        <a:lstStyle/>
        <a:p>
          <a:pPr rtl="1"/>
          <a:r>
            <a:rPr lang="ar-OM" b="0" dirty="0" smtClean="0">
              <a:solidFill>
                <a:srgbClr val="002060"/>
              </a:solidFill>
              <a:cs typeface="Sultan bold" pitchFamily="2" charset="-78"/>
            </a:rPr>
            <a:t>تفعيل حساب في </a:t>
          </a:r>
          <a:r>
            <a:rPr lang="ar-OM" b="0" dirty="0" err="1" smtClean="0">
              <a:solidFill>
                <a:srgbClr val="002060"/>
              </a:solidFill>
              <a:cs typeface="Sultan bold" pitchFamily="2" charset="-78"/>
            </a:rPr>
            <a:t>الانستجرام</a:t>
          </a:r>
          <a:r>
            <a:rPr lang="ar-OM" b="0" dirty="0" smtClean="0">
              <a:solidFill>
                <a:srgbClr val="002060"/>
              </a:solidFill>
              <a:cs typeface="Sultan bold" pitchFamily="2" charset="-78"/>
            </a:rPr>
            <a:t> باسم (كرم النخيل) يشمل الصور والتشكيلات المختلفة التي تنتجها الشركة  الطلابية.</a:t>
          </a:r>
          <a:endParaRPr lang="ar-OM" b="0" dirty="0">
            <a:solidFill>
              <a:srgbClr val="002060"/>
            </a:solidFill>
            <a:cs typeface="Sultan bold" pitchFamily="2" charset="-78"/>
          </a:endParaRPr>
        </a:p>
      </dgm:t>
    </dgm:pt>
    <dgm:pt modelId="{2E1825DF-87F6-415D-ACCC-F39710BF5893}" type="parTrans" cxnId="{7A3C52E3-B245-4EB6-8D4A-3ECA2C53368E}">
      <dgm:prSet/>
      <dgm:spPr/>
      <dgm:t>
        <a:bodyPr/>
        <a:lstStyle/>
        <a:p>
          <a:pPr rtl="1"/>
          <a:endParaRPr lang="ar-OM"/>
        </a:p>
      </dgm:t>
    </dgm:pt>
    <dgm:pt modelId="{DCB5748C-83EA-499D-875D-53A35698FCD4}" type="sibTrans" cxnId="{7A3C52E3-B245-4EB6-8D4A-3ECA2C53368E}">
      <dgm:prSet/>
      <dgm:spPr/>
      <dgm:t>
        <a:bodyPr/>
        <a:lstStyle/>
        <a:p>
          <a:pPr rtl="1"/>
          <a:endParaRPr lang="ar-OM"/>
        </a:p>
      </dgm:t>
    </dgm:pt>
    <dgm:pt modelId="{CD4534BE-C652-4C3D-B8E0-701071527E62}">
      <dgm:prSet phldrT="[نص]" custT="1"/>
      <dgm:spPr/>
      <dgm:t>
        <a:bodyPr/>
        <a:lstStyle/>
        <a:p>
          <a:pPr algn="r" rtl="1"/>
          <a:r>
            <a:rPr lang="ar-OM" sz="3200" b="0" dirty="0" smtClean="0">
              <a:solidFill>
                <a:srgbClr val="002060"/>
              </a:solidFill>
              <a:cs typeface="Sultan bold" pitchFamily="2" charset="-78"/>
            </a:rPr>
            <a:t>تحديد هاتف نقال للتواصل عبر  </a:t>
          </a:r>
          <a:r>
            <a:rPr lang="ar-OM" sz="3200" b="0" dirty="0" err="1" smtClean="0">
              <a:solidFill>
                <a:srgbClr val="002060"/>
              </a:solidFill>
              <a:cs typeface="Sultan bold" pitchFamily="2" charset="-78"/>
            </a:rPr>
            <a:t>الواتس</a:t>
          </a:r>
          <a:r>
            <a:rPr lang="ar-OM" sz="3200" b="0" dirty="0" smtClean="0">
              <a:solidFill>
                <a:srgbClr val="002060"/>
              </a:solidFill>
              <a:cs typeface="Sultan bold" pitchFamily="2" charset="-78"/>
            </a:rPr>
            <a:t> أب </a:t>
          </a:r>
        </a:p>
        <a:p>
          <a:pPr algn="ctr" rtl="1"/>
          <a:r>
            <a:rPr lang="ar-OM" sz="3200" b="0" dirty="0" smtClean="0">
              <a:solidFill>
                <a:srgbClr val="002060"/>
              </a:solidFill>
              <a:cs typeface="Sultan bold" pitchFamily="2" charset="-78"/>
            </a:rPr>
            <a:t>برقم 93810929</a:t>
          </a:r>
          <a:endParaRPr lang="ar-OM" sz="3200" b="0" dirty="0">
            <a:solidFill>
              <a:srgbClr val="002060"/>
            </a:solidFill>
            <a:cs typeface="Sultan bold" pitchFamily="2" charset="-78"/>
          </a:endParaRPr>
        </a:p>
      </dgm:t>
    </dgm:pt>
    <dgm:pt modelId="{23716804-3E0C-4005-AC84-F71C355FBA3D}" type="sibTrans" cxnId="{E65BC9EF-2FD7-4424-874C-4D9E81FB7C6C}">
      <dgm:prSet/>
      <dgm:spPr/>
      <dgm:t>
        <a:bodyPr/>
        <a:lstStyle/>
        <a:p>
          <a:pPr rtl="1"/>
          <a:endParaRPr lang="ar-OM"/>
        </a:p>
      </dgm:t>
    </dgm:pt>
    <dgm:pt modelId="{55F5ABF6-4CA7-45E6-B1B0-79F907BFCAB6}" type="parTrans" cxnId="{E65BC9EF-2FD7-4424-874C-4D9E81FB7C6C}">
      <dgm:prSet/>
      <dgm:spPr/>
      <dgm:t>
        <a:bodyPr/>
        <a:lstStyle/>
        <a:p>
          <a:pPr rtl="1"/>
          <a:endParaRPr lang="ar-OM"/>
        </a:p>
      </dgm:t>
    </dgm:pt>
    <dgm:pt modelId="{AB2CC7E8-5EFD-402C-B526-0CDE90FEA032}" type="pres">
      <dgm:prSet presAssocID="{003CBB1B-244A-4AE3-83A6-C116B9195BC1}" presName="linear" presStyleCnt="0">
        <dgm:presLayoutVars>
          <dgm:dir/>
          <dgm:resizeHandles val="exact"/>
        </dgm:presLayoutVars>
      </dgm:prSet>
      <dgm:spPr/>
      <dgm:t>
        <a:bodyPr/>
        <a:lstStyle/>
        <a:p>
          <a:pPr rtl="1"/>
          <a:endParaRPr lang="ar-OM"/>
        </a:p>
      </dgm:t>
    </dgm:pt>
    <dgm:pt modelId="{1432E94F-C93B-43C6-B10B-C83BD8B6D28D}" type="pres">
      <dgm:prSet presAssocID="{CD4534BE-C652-4C3D-B8E0-701071527E62}" presName="comp" presStyleCnt="0"/>
      <dgm:spPr/>
    </dgm:pt>
    <dgm:pt modelId="{B17AD029-AC81-432F-AC45-63827575FDD3}" type="pres">
      <dgm:prSet presAssocID="{CD4534BE-C652-4C3D-B8E0-701071527E62}" presName="box" presStyleLbl="node1" presStyleIdx="0" presStyleCnt="3"/>
      <dgm:spPr/>
      <dgm:t>
        <a:bodyPr/>
        <a:lstStyle/>
        <a:p>
          <a:pPr rtl="1"/>
          <a:endParaRPr lang="ar-OM"/>
        </a:p>
      </dgm:t>
    </dgm:pt>
    <dgm:pt modelId="{2168CE6E-D98A-4491-A78D-A43B2AF09762}" type="pres">
      <dgm:prSet presAssocID="{CD4534BE-C652-4C3D-B8E0-701071527E62}"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dgm:spPr>
    </dgm:pt>
    <dgm:pt modelId="{A3AEB340-CAFF-4F27-A721-E4C5F8E6E36E}" type="pres">
      <dgm:prSet presAssocID="{CD4534BE-C652-4C3D-B8E0-701071527E62}" presName="text" presStyleLbl="node1" presStyleIdx="0" presStyleCnt="3">
        <dgm:presLayoutVars>
          <dgm:bulletEnabled val="1"/>
        </dgm:presLayoutVars>
      </dgm:prSet>
      <dgm:spPr/>
      <dgm:t>
        <a:bodyPr/>
        <a:lstStyle/>
        <a:p>
          <a:pPr rtl="1"/>
          <a:endParaRPr lang="ar-OM"/>
        </a:p>
      </dgm:t>
    </dgm:pt>
    <dgm:pt modelId="{F642770A-9A5A-499A-8D1F-8C00884B9489}" type="pres">
      <dgm:prSet presAssocID="{23716804-3E0C-4005-AC84-F71C355FBA3D}" presName="spacer" presStyleCnt="0"/>
      <dgm:spPr/>
    </dgm:pt>
    <dgm:pt modelId="{4B6C86B1-54C4-415E-A140-3191DE309A97}" type="pres">
      <dgm:prSet presAssocID="{2E5916A7-757F-423F-A946-1815C5A3548E}" presName="comp" presStyleCnt="0"/>
      <dgm:spPr/>
    </dgm:pt>
    <dgm:pt modelId="{8DF1EC75-E618-4C31-B5DC-05068F34259D}" type="pres">
      <dgm:prSet presAssocID="{2E5916A7-757F-423F-A946-1815C5A3548E}" presName="box" presStyleLbl="node1" presStyleIdx="1" presStyleCnt="3"/>
      <dgm:spPr/>
      <dgm:t>
        <a:bodyPr/>
        <a:lstStyle/>
        <a:p>
          <a:pPr rtl="1"/>
          <a:endParaRPr lang="ar-OM"/>
        </a:p>
      </dgm:t>
    </dgm:pt>
    <dgm:pt modelId="{FE2CD02D-837B-47AD-9A7D-9CA2DEE64B3D}" type="pres">
      <dgm:prSet presAssocID="{2E5916A7-757F-423F-A946-1815C5A3548E}"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9000" r="-9000"/>
          </a:stretch>
        </a:blipFill>
      </dgm:spPr>
    </dgm:pt>
    <dgm:pt modelId="{418C0ABD-C694-4098-B2E1-16D1F4EAB01F}" type="pres">
      <dgm:prSet presAssocID="{2E5916A7-757F-423F-A946-1815C5A3548E}" presName="text" presStyleLbl="node1" presStyleIdx="1" presStyleCnt="3">
        <dgm:presLayoutVars>
          <dgm:bulletEnabled val="1"/>
        </dgm:presLayoutVars>
      </dgm:prSet>
      <dgm:spPr/>
      <dgm:t>
        <a:bodyPr/>
        <a:lstStyle/>
        <a:p>
          <a:pPr rtl="1"/>
          <a:endParaRPr lang="ar-OM"/>
        </a:p>
      </dgm:t>
    </dgm:pt>
    <dgm:pt modelId="{A3332238-A3E4-4E9A-8FC7-03CBE4EDA990}" type="pres">
      <dgm:prSet presAssocID="{9DD1D1A4-C90B-47C6-9252-86B42EA5E379}" presName="spacer" presStyleCnt="0"/>
      <dgm:spPr/>
    </dgm:pt>
    <dgm:pt modelId="{CDF7C91F-580B-44BD-99F4-B73F3A056B79}" type="pres">
      <dgm:prSet presAssocID="{6D81043F-26C7-4A3E-9CF1-F2D590832A4E}" presName="comp" presStyleCnt="0"/>
      <dgm:spPr/>
    </dgm:pt>
    <dgm:pt modelId="{5CAECFD3-3E76-483C-96B5-7FB365DC2F9C}" type="pres">
      <dgm:prSet presAssocID="{6D81043F-26C7-4A3E-9CF1-F2D590832A4E}" presName="box" presStyleLbl="node1" presStyleIdx="2" presStyleCnt="3"/>
      <dgm:spPr/>
      <dgm:t>
        <a:bodyPr/>
        <a:lstStyle/>
        <a:p>
          <a:pPr rtl="1"/>
          <a:endParaRPr lang="ar-OM"/>
        </a:p>
      </dgm:t>
    </dgm:pt>
    <dgm:pt modelId="{DE5E51EF-FC37-41C4-B957-5F493610BD88}" type="pres">
      <dgm:prSet presAssocID="{6D81043F-26C7-4A3E-9CF1-F2D590832A4E}"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pt>
    <dgm:pt modelId="{B131A427-7028-4590-A68B-B6C6284A9989}" type="pres">
      <dgm:prSet presAssocID="{6D81043F-26C7-4A3E-9CF1-F2D590832A4E}" presName="text" presStyleLbl="node1" presStyleIdx="2" presStyleCnt="3">
        <dgm:presLayoutVars>
          <dgm:bulletEnabled val="1"/>
        </dgm:presLayoutVars>
      </dgm:prSet>
      <dgm:spPr/>
      <dgm:t>
        <a:bodyPr/>
        <a:lstStyle/>
        <a:p>
          <a:pPr rtl="1"/>
          <a:endParaRPr lang="ar-OM"/>
        </a:p>
      </dgm:t>
    </dgm:pt>
  </dgm:ptLst>
  <dgm:cxnLst>
    <dgm:cxn modelId="{43D2CC20-8834-4F30-B79D-C13AFE959030}" type="presOf" srcId="{CD4534BE-C652-4C3D-B8E0-701071527E62}" destId="{A3AEB340-CAFF-4F27-A721-E4C5F8E6E36E}" srcOrd="1" destOrd="0" presId="urn:microsoft.com/office/officeart/2005/8/layout/vList4"/>
    <dgm:cxn modelId="{E1A3193B-1FDA-472E-ADD5-CCA0224BB311}" type="presOf" srcId="{2E5916A7-757F-423F-A946-1815C5A3548E}" destId="{418C0ABD-C694-4098-B2E1-16D1F4EAB01F}" srcOrd="1" destOrd="0" presId="urn:microsoft.com/office/officeart/2005/8/layout/vList4"/>
    <dgm:cxn modelId="{D289F410-36DA-4661-BD2B-12C8CD1A9EF0}" type="presOf" srcId="{CD4534BE-C652-4C3D-B8E0-701071527E62}" destId="{B17AD029-AC81-432F-AC45-63827575FDD3}" srcOrd="0" destOrd="0" presId="urn:microsoft.com/office/officeart/2005/8/layout/vList4"/>
    <dgm:cxn modelId="{3DE25AEA-B069-4C20-B912-139BD658A0D1}" type="presOf" srcId="{2E5916A7-757F-423F-A946-1815C5A3548E}" destId="{8DF1EC75-E618-4C31-B5DC-05068F34259D}" srcOrd="0" destOrd="0" presId="urn:microsoft.com/office/officeart/2005/8/layout/vList4"/>
    <dgm:cxn modelId="{3797258A-9902-42D9-95C0-06169D648FAF}" type="presOf" srcId="{6D81043F-26C7-4A3E-9CF1-F2D590832A4E}" destId="{5CAECFD3-3E76-483C-96B5-7FB365DC2F9C}" srcOrd="0" destOrd="0" presId="urn:microsoft.com/office/officeart/2005/8/layout/vList4"/>
    <dgm:cxn modelId="{7A3C52E3-B245-4EB6-8D4A-3ECA2C53368E}" srcId="{003CBB1B-244A-4AE3-83A6-C116B9195BC1}" destId="{6D81043F-26C7-4A3E-9CF1-F2D590832A4E}" srcOrd="2" destOrd="0" parTransId="{2E1825DF-87F6-415D-ACCC-F39710BF5893}" sibTransId="{DCB5748C-83EA-499D-875D-53A35698FCD4}"/>
    <dgm:cxn modelId="{DDA3780C-FB6D-42E4-8AC0-A0246995C59F}" srcId="{003CBB1B-244A-4AE3-83A6-C116B9195BC1}" destId="{2E5916A7-757F-423F-A946-1815C5A3548E}" srcOrd="1" destOrd="0" parTransId="{163E5302-F50B-4ADC-82BA-8AB77953132E}" sibTransId="{9DD1D1A4-C90B-47C6-9252-86B42EA5E379}"/>
    <dgm:cxn modelId="{E65BC9EF-2FD7-4424-874C-4D9E81FB7C6C}" srcId="{003CBB1B-244A-4AE3-83A6-C116B9195BC1}" destId="{CD4534BE-C652-4C3D-B8E0-701071527E62}" srcOrd="0" destOrd="0" parTransId="{55F5ABF6-4CA7-45E6-B1B0-79F907BFCAB6}" sibTransId="{23716804-3E0C-4005-AC84-F71C355FBA3D}"/>
    <dgm:cxn modelId="{75C26CF8-1D18-46EC-8B8E-E499CA5742AD}" type="presOf" srcId="{003CBB1B-244A-4AE3-83A6-C116B9195BC1}" destId="{AB2CC7E8-5EFD-402C-B526-0CDE90FEA032}" srcOrd="0" destOrd="0" presId="urn:microsoft.com/office/officeart/2005/8/layout/vList4"/>
    <dgm:cxn modelId="{7CC88693-0AA2-4500-84A0-3F012E17DAD6}" type="presOf" srcId="{6D81043F-26C7-4A3E-9CF1-F2D590832A4E}" destId="{B131A427-7028-4590-A68B-B6C6284A9989}" srcOrd="1" destOrd="0" presId="urn:microsoft.com/office/officeart/2005/8/layout/vList4"/>
    <dgm:cxn modelId="{EC20206C-820B-4284-88F5-798DE0093885}" type="presParOf" srcId="{AB2CC7E8-5EFD-402C-B526-0CDE90FEA032}" destId="{1432E94F-C93B-43C6-B10B-C83BD8B6D28D}" srcOrd="0" destOrd="0" presId="urn:microsoft.com/office/officeart/2005/8/layout/vList4"/>
    <dgm:cxn modelId="{FF91A90A-4910-43B8-AD7A-02F386783CFE}" type="presParOf" srcId="{1432E94F-C93B-43C6-B10B-C83BD8B6D28D}" destId="{B17AD029-AC81-432F-AC45-63827575FDD3}" srcOrd="0" destOrd="0" presId="urn:microsoft.com/office/officeart/2005/8/layout/vList4"/>
    <dgm:cxn modelId="{BE690F12-F17B-43AE-A97D-8812E32946BD}" type="presParOf" srcId="{1432E94F-C93B-43C6-B10B-C83BD8B6D28D}" destId="{2168CE6E-D98A-4491-A78D-A43B2AF09762}" srcOrd="1" destOrd="0" presId="urn:microsoft.com/office/officeart/2005/8/layout/vList4"/>
    <dgm:cxn modelId="{9591A301-A6F9-4D78-A80A-220C9898AF82}" type="presParOf" srcId="{1432E94F-C93B-43C6-B10B-C83BD8B6D28D}" destId="{A3AEB340-CAFF-4F27-A721-E4C5F8E6E36E}" srcOrd="2" destOrd="0" presId="urn:microsoft.com/office/officeart/2005/8/layout/vList4"/>
    <dgm:cxn modelId="{10CC5CA5-1D24-43C5-82DC-E47F1DB583CE}" type="presParOf" srcId="{AB2CC7E8-5EFD-402C-B526-0CDE90FEA032}" destId="{F642770A-9A5A-499A-8D1F-8C00884B9489}" srcOrd="1" destOrd="0" presId="urn:microsoft.com/office/officeart/2005/8/layout/vList4"/>
    <dgm:cxn modelId="{29021F62-0D3A-48AE-ADD5-FD6F34582DE6}" type="presParOf" srcId="{AB2CC7E8-5EFD-402C-B526-0CDE90FEA032}" destId="{4B6C86B1-54C4-415E-A140-3191DE309A97}" srcOrd="2" destOrd="0" presId="urn:microsoft.com/office/officeart/2005/8/layout/vList4"/>
    <dgm:cxn modelId="{8FB6F8BB-55BF-43DC-A4C2-AC25A75050E1}" type="presParOf" srcId="{4B6C86B1-54C4-415E-A140-3191DE309A97}" destId="{8DF1EC75-E618-4C31-B5DC-05068F34259D}" srcOrd="0" destOrd="0" presId="urn:microsoft.com/office/officeart/2005/8/layout/vList4"/>
    <dgm:cxn modelId="{FB7484C1-D8EB-4772-B196-7679091F17FD}" type="presParOf" srcId="{4B6C86B1-54C4-415E-A140-3191DE309A97}" destId="{FE2CD02D-837B-47AD-9A7D-9CA2DEE64B3D}" srcOrd="1" destOrd="0" presId="urn:microsoft.com/office/officeart/2005/8/layout/vList4"/>
    <dgm:cxn modelId="{74721042-1BBE-4E49-861A-80FFA9346D60}" type="presParOf" srcId="{4B6C86B1-54C4-415E-A140-3191DE309A97}" destId="{418C0ABD-C694-4098-B2E1-16D1F4EAB01F}" srcOrd="2" destOrd="0" presId="urn:microsoft.com/office/officeart/2005/8/layout/vList4"/>
    <dgm:cxn modelId="{BCB2FACF-E0F7-4F03-8B25-DA43BAD68803}" type="presParOf" srcId="{AB2CC7E8-5EFD-402C-B526-0CDE90FEA032}" destId="{A3332238-A3E4-4E9A-8FC7-03CBE4EDA990}" srcOrd="3" destOrd="0" presId="urn:microsoft.com/office/officeart/2005/8/layout/vList4"/>
    <dgm:cxn modelId="{47F7B94A-49AF-479B-A28E-EA570F0547D0}" type="presParOf" srcId="{AB2CC7E8-5EFD-402C-B526-0CDE90FEA032}" destId="{CDF7C91F-580B-44BD-99F4-B73F3A056B79}" srcOrd="4" destOrd="0" presId="urn:microsoft.com/office/officeart/2005/8/layout/vList4"/>
    <dgm:cxn modelId="{E15397D8-174B-488B-B5D7-4051BF752C00}" type="presParOf" srcId="{CDF7C91F-580B-44BD-99F4-B73F3A056B79}" destId="{5CAECFD3-3E76-483C-96B5-7FB365DC2F9C}" srcOrd="0" destOrd="0" presId="urn:microsoft.com/office/officeart/2005/8/layout/vList4"/>
    <dgm:cxn modelId="{C78ECDC2-2412-4721-AD3C-4CFC94E3FBC8}" type="presParOf" srcId="{CDF7C91F-580B-44BD-99F4-B73F3A056B79}" destId="{DE5E51EF-FC37-41C4-B957-5F493610BD88}" srcOrd="1" destOrd="0" presId="urn:microsoft.com/office/officeart/2005/8/layout/vList4"/>
    <dgm:cxn modelId="{CF512798-AF77-4BB8-8CB8-F8B3AEA05564}" type="presParOf" srcId="{CDF7C91F-580B-44BD-99F4-B73F3A056B79}" destId="{B131A427-7028-4590-A68B-B6C6284A9989}"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C55FFA-4135-402C-884B-193435D758F8}">
      <dsp:nvSpPr>
        <dsp:cNvPr id="0" name=""/>
        <dsp:cNvSpPr/>
      </dsp:nvSpPr>
      <dsp:spPr>
        <a:xfrm rot="10800000">
          <a:off x="1860119" y="1976"/>
          <a:ext cx="6213797" cy="1179960"/>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330" tIns="106680" rIns="199136" bIns="106680" numCol="1" spcCol="1270" anchor="ctr" anchorCtr="0">
          <a:noAutofit/>
        </a:bodyPr>
        <a:lstStyle/>
        <a:p>
          <a:pPr lvl="0" algn="ctr" defTabSz="1244600" rtl="1">
            <a:lnSpc>
              <a:spcPct val="90000"/>
            </a:lnSpc>
            <a:spcBef>
              <a:spcPct val="0"/>
            </a:spcBef>
            <a:spcAft>
              <a:spcPct val="35000"/>
            </a:spcAft>
          </a:pPr>
          <a:r>
            <a:rPr lang="ar-OM" sz="2800" b="0" kern="1200" dirty="0" smtClean="0">
              <a:solidFill>
                <a:srgbClr val="FF0000"/>
              </a:solidFill>
              <a:cs typeface="Sultan bold" pitchFamily="2" charset="-78"/>
            </a:rPr>
            <a:t>ترجمة الفكر السامي لصاحب الجلالة في تطوير المنتج الوطني </a:t>
          </a:r>
          <a:endParaRPr lang="ar-OM" sz="2800" b="0" kern="1200" dirty="0">
            <a:solidFill>
              <a:srgbClr val="FF0000"/>
            </a:solidFill>
            <a:cs typeface="Sultan bold" pitchFamily="2" charset="-78"/>
          </a:endParaRPr>
        </a:p>
      </dsp:txBody>
      <dsp:txXfrm rot="10800000">
        <a:off x="2155109" y="1976"/>
        <a:ext cx="5918807" cy="1179960"/>
      </dsp:txXfrm>
    </dsp:sp>
    <dsp:sp modelId="{9F2D41BB-E3E0-4405-B33C-5C660EE3F80D}">
      <dsp:nvSpPr>
        <dsp:cNvPr id="0" name=""/>
        <dsp:cNvSpPr/>
      </dsp:nvSpPr>
      <dsp:spPr>
        <a:xfrm>
          <a:off x="1270139" y="1976"/>
          <a:ext cx="1179960" cy="117996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FF705F9-7B6E-4551-8542-CAFB78BF8414}">
      <dsp:nvSpPr>
        <dsp:cNvPr id="0" name=""/>
        <dsp:cNvSpPr/>
      </dsp:nvSpPr>
      <dsp:spPr>
        <a:xfrm rot="10800000">
          <a:off x="1860119" y="1534165"/>
          <a:ext cx="6213797" cy="1179960"/>
        </a:xfrm>
        <a:prstGeom prst="homePlat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330" tIns="106680" rIns="199136" bIns="106680" numCol="1" spcCol="1270" anchor="ctr" anchorCtr="0">
          <a:noAutofit/>
        </a:bodyPr>
        <a:lstStyle/>
        <a:p>
          <a:pPr lvl="0" algn="ctr" defTabSz="1244600" rtl="1">
            <a:lnSpc>
              <a:spcPct val="90000"/>
            </a:lnSpc>
            <a:spcBef>
              <a:spcPct val="0"/>
            </a:spcBef>
            <a:spcAft>
              <a:spcPct val="35000"/>
            </a:spcAft>
          </a:pPr>
          <a:r>
            <a:rPr lang="ar-OM" sz="2800" b="0" kern="1200" dirty="0" smtClean="0">
              <a:solidFill>
                <a:srgbClr val="002060"/>
              </a:solidFill>
              <a:cs typeface="Sultan bold" pitchFamily="2" charset="-78"/>
            </a:rPr>
            <a:t>تقديم منتج عماني فاخر </a:t>
          </a:r>
        </a:p>
        <a:p>
          <a:pPr lvl="0" algn="ctr" defTabSz="1244600" rtl="1">
            <a:lnSpc>
              <a:spcPct val="90000"/>
            </a:lnSpc>
            <a:spcBef>
              <a:spcPct val="0"/>
            </a:spcBef>
            <a:spcAft>
              <a:spcPct val="35000"/>
            </a:spcAft>
          </a:pPr>
          <a:r>
            <a:rPr lang="ar-OM" sz="2800" b="0" kern="1200" dirty="0" smtClean="0">
              <a:solidFill>
                <a:srgbClr val="002060"/>
              </a:solidFill>
              <a:cs typeface="Sultan bold" pitchFamily="2" charset="-78"/>
            </a:rPr>
            <a:t>للسوق العالمية </a:t>
          </a:r>
          <a:endParaRPr lang="ar-OM" sz="2800" b="0" kern="1200" dirty="0">
            <a:solidFill>
              <a:srgbClr val="002060"/>
            </a:solidFill>
            <a:cs typeface="Sultan bold" pitchFamily="2" charset="-78"/>
          </a:endParaRPr>
        </a:p>
      </dsp:txBody>
      <dsp:txXfrm rot="10800000">
        <a:off x="2155109" y="1534165"/>
        <a:ext cx="5918807" cy="1179960"/>
      </dsp:txXfrm>
    </dsp:sp>
    <dsp:sp modelId="{062EA669-53CB-4B20-8F4F-9CE38AB1C71A}">
      <dsp:nvSpPr>
        <dsp:cNvPr id="0" name=""/>
        <dsp:cNvSpPr/>
      </dsp:nvSpPr>
      <dsp:spPr>
        <a:xfrm>
          <a:off x="1270139" y="1534165"/>
          <a:ext cx="1179960" cy="117996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1000" b="-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A603AE-A15E-4000-AC40-9ABB5D201262}">
      <dsp:nvSpPr>
        <dsp:cNvPr id="0" name=""/>
        <dsp:cNvSpPr/>
      </dsp:nvSpPr>
      <dsp:spPr>
        <a:xfrm rot="10800000">
          <a:off x="1860119" y="3066353"/>
          <a:ext cx="6213797" cy="1179960"/>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330" tIns="106680" rIns="199136" bIns="106680" numCol="1" spcCol="1270" anchor="ctr" anchorCtr="0">
          <a:noAutofit/>
        </a:bodyPr>
        <a:lstStyle/>
        <a:p>
          <a:pPr lvl="0" algn="ctr" defTabSz="1244600" rtl="1">
            <a:lnSpc>
              <a:spcPct val="90000"/>
            </a:lnSpc>
            <a:spcBef>
              <a:spcPct val="0"/>
            </a:spcBef>
            <a:spcAft>
              <a:spcPct val="35000"/>
            </a:spcAft>
          </a:pPr>
          <a:r>
            <a:rPr lang="ar-OM" sz="2800" b="0" kern="1200" dirty="0" smtClean="0">
              <a:solidFill>
                <a:schemeClr val="tx1"/>
              </a:solidFill>
              <a:cs typeface="Sultan bold" pitchFamily="2" charset="-78"/>
            </a:rPr>
            <a:t>التعرف على آلية البدء في تأسيس شركة صغيرة</a:t>
          </a:r>
          <a:endParaRPr lang="ar-OM" sz="2800" b="0" kern="1200" dirty="0">
            <a:solidFill>
              <a:schemeClr val="tx1"/>
            </a:solidFill>
            <a:cs typeface="Sultan bold" pitchFamily="2" charset="-78"/>
          </a:endParaRPr>
        </a:p>
      </dsp:txBody>
      <dsp:txXfrm rot="10800000">
        <a:off x="2155109" y="3066353"/>
        <a:ext cx="5918807" cy="1179960"/>
      </dsp:txXfrm>
    </dsp:sp>
    <dsp:sp modelId="{4B6DEFF1-13E0-4C6C-B3D9-AEC28977FC77}">
      <dsp:nvSpPr>
        <dsp:cNvPr id="0" name=""/>
        <dsp:cNvSpPr/>
      </dsp:nvSpPr>
      <dsp:spPr>
        <a:xfrm>
          <a:off x="1270139" y="3066353"/>
          <a:ext cx="1179960" cy="1179960"/>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E7BBA-A3B1-4150-BEEB-39F1C28AA4F7}">
      <dsp:nvSpPr>
        <dsp:cNvPr id="0" name=""/>
        <dsp:cNvSpPr/>
      </dsp:nvSpPr>
      <dsp:spPr>
        <a:xfrm>
          <a:off x="4349" y="0"/>
          <a:ext cx="1458344" cy="445226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شوكولاتة بيضاء </a:t>
          </a:r>
          <a:endParaRPr lang="ar-OM" sz="2000" b="0" kern="1200" dirty="0">
            <a:solidFill>
              <a:schemeClr val="tx1"/>
            </a:solidFill>
            <a:cs typeface="Sultan bold" pitchFamily="2" charset="-78"/>
          </a:endParaRPr>
        </a:p>
      </dsp:txBody>
      <dsp:txXfrm>
        <a:off x="4349" y="1780907"/>
        <a:ext cx="1458344" cy="1780907"/>
      </dsp:txXfrm>
    </dsp:sp>
    <dsp:sp modelId="{BBDD8499-5243-471B-8078-C194910DB924}">
      <dsp:nvSpPr>
        <dsp:cNvPr id="0" name=""/>
        <dsp:cNvSpPr/>
      </dsp:nvSpPr>
      <dsp:spPr>
        <a:xfrm>
          <a:off x="48099" y="267136"/>
          <a:ext cx="1370843" cy="148260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335BFF-FC6C-4373-A4F6-C134EAC6F9F6}">
      <dsp:nvSpPr>
        <dsp:cNvPr id="0" name=""/>
        <dsp:cNvSpPr/>
      </dsp:nvSpPr>
      <dsp:spPr>
        <a:xfrm>
          <a:off x="1506443" y="0"/>
          <a:ext cx="1458344" cy="445226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شوكولاتة </a:t>
          </a:r>
          <a:r>
            <a:rPr lang="ar-OM" sz="2000" b="0" kern="1200" dirty="0" err="1" smtClean="0">
              <a:solidFill>
                <a:schemeClr val="tx1"/>
              </a:solidFill>
              <a:cs typeface="Sultan bold" pitchFamily="2" charset="-78"/>
            </a:rPr>
            <a:t>فيرماسي</a:t>
          </a:r>
          <a:r>
            <a:rPr lang="ar-OM" sz="2000" b="0" kern="1200" dirty="0" smtClean="0">
              <a:solidFill>
                <a:schemeClr val="tx1"/>
              </a:solidFill>
              <a:cs typeface="Sultan bold" pitchFamily="2" charset="-78"/>
            </a:rPr>
            <a:t> </a:t>
          </a:r>
          <a:endParaRPr lang="ar-OM" sz="2000" b="0" kern="1200" dirty="0">
            <a:solidFill>
              <a:schemeClr val="tx1"/>
            </a:solidFill>
            <a:cs typeface="Sultan bold" pitchFamily="2" charset="-78"/>
          </a:endParaRPr>
        </a:p>
      </dsp:txBody>
      <dsp:txXfrm>
        <a:off x="1506443" y="1780907"/>
        <a:ext cx="1458344" cy="1780907"/>
      </dsp:txXfrm>
    </dsp:sp>
    <dsp:sp modelId="{EDC911CB-83E8-43E1-BE0C-FA24FE0108EB}">
      <dsp:nvSpPr>
        <dsp:cNvPr id="0" name=""/>
        <dsp:cNvSpPr/>
      </dsp:nvSpPr>
      <dsp:spPr>
        <a:xfrm>
          <a:off x="1550194" y="267136"/>
          <a:ext cx="1370843" cy="1482605"/>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59000" r="-5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E1AA96-7117-4B34-AC1B-1108EE9D59E4}">
      <dsp:nvSpPr>
        <dsp:cNvPr id="0" name=""/>
        <dsp:cNvSpPr/>
      </dsp:nvSpPr>
      <dsp:spPr>
        <a:xfrm>
          <a:off x="3008538" y="0"/>
          <a:ext cx="1458344" cy="445226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أواني مصنوعة من السعف (قفران) </a:t>
          </a:r>
          <a:endParaRPr lang="ar-OM" sz="2000" b="0" kern="1200" dirty="0">
            <a:solidFill>
              <a:schemeClr val="tx1"/>
            </a:solidFill>
            <a:cs typeface="Sultan bold" pitchFamily="2" charset="-78"/>
          </a:endParaRPr>
        </a:p>
      </dsp:txBody>
      <dsp:txXfrm>
        <a:off x="3008538" y="1780907"/>
        <a:ext cx="1458344" cy="1780907"/>
      </dsp:txXfrm>
    </dsp:sp>
    <dsp:sp modelId="{925066B2-F95F-4DD2-8948-362538748308}">
      <dsp:nvSpPr>
        <dsp:cNvPr id="0" name=""/>
        <dsp:cNvSpPr/>
      </dsp:nvSpPr>
      <dsp:spPr>
        <a:xfrm>
          <a:off x="3052288" y="267136"/>
          <a:ext cx="1370843" cy="1482605"/>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59000" r="-5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28117D-F955-4828-8EE6-59D148B2AACD}">
      <dsp:nvSpPr>
        <dsp:cNvPr id="0" name=""/>
        <dsp:cNvSpPr/>
      </dsp:nvSpPr>
      <dsp:spPr>
        <a:xfrm>
          <a:off x="4510632" y="0"/>
          <a:ext cx="1458344" cy="445226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صحون سيراميك </a:t>
          </a:r>
          <a:endParaRPr lang="ar-OM" sz="2000" b="0" kern="1200" dirty="0">
            <a:solidFill>
              <a:schemeClr val="tx1"/>
            </a:solidFill>
            <a:cs typeface="Sultan bold" pitchFamily="2" charset="-78"/>
          </a:endParaRPr>
        </a:p>
      </dsp:txBody>
      <dsp:txXfrm>
        <a:off x="4510632" y="1780907"/>
        <a:ext cx="1458344" cy="1780907"/>
      </dsp:txXfrm>
    </dsp:sp>
    <dsp:sp modelId="{7E551A84-EE84-4163-8D0A-3259D1F812CB}">
      <dsp:nvSpPr>
        <dsp:cNvPr id="0" name=""/>
        <dsp:cNvSpPr/>
      </dsp:nvSpPr>
      <dsp:spPr>
        <a:xfrm>
          <a:off x="4554382" y="267136"/>
          <a:ext cx="1370843" cy="1482605"/>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2000" r="-3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981ACE-30BA-4097-AED0-662E7083B80C}">
      <dsp:nvSpPr>
        <dsp:cNvPr id="0" name=""/>
        <dsp:cNvSpPr/>
      </dsp:nvSpPr>
      <dsp:spPr>
        <a:xfrm>
          <a:off x="6012726" y="0"/>
          <a:ext cx="1458344" cy="445226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علب مقسمة</a:t>
          </a:r>
          <a:endParaRPr lang="ar-OM" sz="2000" b="0" kern="1200" dirty="0">
            <a:solidFill>
              <a:schemeClr val="tx1"/>
            </a:solidFill>
            <a:cs typeface="Sultan bold" pitchFamily="2" charset="-78"/>
          </a:endParaRPr>
        </a:p>
      </dsp:txBody>
      <dsp:txXfrm>
        <a:off x="6012726" y="1780907"/>
        <a:ext cx="1458344" cy="1780907"/>
      </dsp:txXfrm>
    </dsp:sp>
    <dsp:sp modelId="{165A21A5-3DB1-4DC4-ADB0-E69E8446676E}">
      <dsp:nvSpPr>
        <dsp:cNvPr id="0" name=""/>
        <dsp:cNvSpPr/>
      </dsp:nvSpPr>
      <dsp:spPr>
        <a:xfrm>
          <a:off x="6056477" y="267136"/>
          <a:ext cx="1370843" cy="1482605"/>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9000" r="-5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7D27C6-45C8-4D35-A05C-4D2EE88FE40C}">
      <dsp:nvSpPr>
        <dsp:cNvPr id="0" name=""/>
        <dsp:cNvSpPr/>
      </dsp:nvSpPr>
      <dsp:spPr>
        <a:xfrm>
          <a:off x="7514821" y="0"/>
          <a:ext cx="1458344" cy="445226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OM" sz="2000" b="0" kern="1200" dirty="0" smtClean="0">
              <a:solidFill>
                <a:schemeClr val="tx1"/>
              </a:solidFill>
              <a:cs typeface="Sultan bold" pitchFamily="2" charset="-78"/>
            </a:rPr>
            <a:t>مكسرات منوعة (فستق –جوز-لوز-جوز الهند</a:t>
          </a:r>
          <a:r>
            <a:rPr lang="ar-OM" sz="1500" b="1" kern="1200" dirty="0" smtClean="0"/>
            <a:t>)</a:t>
          </a:r>
          <a:endParaRPr lang="ar-OM" sz="1500" kern="1200" dirty="0"/>
        </a:p>
      </dsp:txBody>
      <dsp:txXfrm>
        <a:off x="7514821" y="1780907"/>
        <a:ext cx="1458344" cy="1780907"/>
      </dsp:txXfrm>
    </dsp:sp>
    <dsp:sp modelId="{23510F21-79B1-4CFD-A1F2-54CA6DB33ED9}">
      <dsp:nvSpPr>
        <dsp:cNvPr id="0" name=""/>
        <dsp:cNvSpPr/>
      </dsp:nvSpPr>
      <dsp:spPr>
        <a:xfrm>
          <a:off x="7558571" y="267136"/>
          <a:ext cx="1370843" cy="1482605"/>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32000" r="-3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7EC0AB-0508-441C-A416-E4542D20C281}">
      <dsp:nvSpPr>
        <dsp:cNvPr id="0" name=""/>
        <dsp:cNvSpPr/>
      </dsp:nvSpPr>
      <dsp:spPr>
        <a:xfrm>
          <a:off x="9021264" y="0"/>
          <a:ext cx="1458344" cy="445226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ar-OM" sz="2400" b="0" kern="1200" dirty="0" smtClean="0">
              <a:solidFill>
                <a:schemeClr val="tx1"/>
              </a:solidFill>
              <a:cs typeface="Sultan bold" pitchFamily="2" charset="-78"/>
            </a:rPr>
            <a:t>تمور عمانية منزوعة النوى</a:t>
          </a:r>
        </a:p>
        <a:p>
          <a:pPr lvl="0" algn="ctr" defTabSz="1066800" rtl="1">
            <a:lnSpc>
              <a:spcPct val="90000"/>
            </a:lnSpc>
            <a:spcBef>
              <a:spcPct val="0"/>
            </a:spcBef>
            <a:spcAft>
              <a:spcPct val="35000"/>
            </a:spcAft>
          </a:pPr>
          <a:r>
            <a:rPr lang="ar-OM" sz="2400" b="0" kern="1200" dirty="0" smtClean="0">
              <a:solidFill>
                <a:schemeClr val="tx1"/>
              </a:solidFill>
              <a:cs typeface="Sultan bold" pitchFamily="2" charset="-78"/>
            </a:rPr>
            <a:t>(مدلوك</a:t>
          </a:r>
          <a:endParaRPr lang="ar-OM" sz="2400" b="0" kern="1200" dirty="0">
            <a:solidFill>
              <a:schemeClr val="tx1"/>
            </a:solidFill>
            <a:cs typeface="Sultan bold" pitchFamily="2" charset="-78"/>
          </a:endParaRPr>
        </a:p>
      </dsp:txBody>
      <dsp:txXfrm>
        <a:off x="9021264" y="1780907"/>
        <a:ext cx="1458344" cy="1780907"/>
      </dsp:txXfrm>
    </dsp:sp>
    <dsp:sp modelId="{75914629-74F4-4D89-B691-F180C18732AE}">
      <dsp:nvSpPr>
        <dsp:cNvPr id="0" name=""/>
        <dsp:cNvSpPr/>
      </dsp:nvSpPr>
      <dsp:spPr>
        <a:xfrm>
          <a:off x="9060665" y="267136"/>
          <a:ext cx="1370843" cy="1482605"/>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32000" r="-3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04A3A3-03CE-4537-BBEB-1A60E403ABA5}">
      <dsp:nvSpPr>
        <dsp:cNvPr id="0" name=""/>
        <dsp:cNvSpPr/>
      </dsp:nvSpPr>
      <dsp:spPr>
        <a:xfrm>
          <a:off x="419184" y="3561815"/>
          <a:ext cx="9641240" cy="667840"/>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7AD029-AC81-432F-AC45-63827575FDD3}">
      <dsp:nvSpPr>
        <dsp:cNvPr id="0" name=""/>
        <dsp:cNvSpPr/>
      </dsp:nvSpPr>
      <dsp:spPr>
        <a:xfrm>
          <a:off x="0" y="0"/>
          <a:ext cx="7560840" cy="124005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r" defTabSz="1422400" rtl="1">
            <a:lnSpc>
              <a:spcPct val="90000"/>
            </a:lnSpc>
            <a:spcBef>
              <a:spcPct val="0"/>
            </a:spcBef>
            <a:spcAft>
              <a:spcPct val="35000"/>
            </a:spcAft>
          </a:pPr>
          <a:r>
            <a:rPr lang="ar-OM" sz="3200" b="0" kern="1200" dirty="0" smtClean="0">
              <a:solidFill>
                <a:srgbClr val="002060"/>
              </a:solidFill>
              <a:cs typeface="Sultan bold" pitchFamily="2" charset="-78"/>
            </a:rPr>
            <a:t>تحديد هاتف نقال للتواصل عبر  </a:t>
          </a:r>
          <a:r>
            <a:rPr lang="ar-OM" sz="3200" b="0" kern="1200" dirty="0" err="1" smtClean="0">
              <a:solidFill>
                <a:srgbClr val="002060"/>
              </a:solidFill>
              <a:cs typeface="Sultan bold" pitchFamily="2" charset="-78"/>
            </a:rPr>
            <a:t>الواتس</a:t>
          </a:r>
          <a:r>
            <a:rPr lang="ar-OM" sz="3200" b="0" kern="1200" dirty="0" smtClean="0">
              <a:solidFill>
                <a:srgbClr val="002060"/>
              </a:solidFill>
              <a:cs typeface="Sultan bold" pitchFamily="2" charset="-78"/>
            </a:rPr>
            <a:t> أب </a:t>
          </a:r>
        </a:p>
        <a:p>
          <a:pPr lvl="0" algn="ctr" defTabSz="1422400" rtl="1">
            <a:lnSpc>
              <a:spcPct val="90000"/>
            </a:lnSpc>
            <a:spcBef>
              <a:spcPct val="0"/>
            </a:spcBef>
            <a:spcAft>
              <a:spcPct val="35000"/>
            </a:spcAft>
          </a:pPr>
          <a:r>
            <a:rPr lang="ar-OM" sz="3200" b="0" kern="1200" dirty="0" smtClean="0">
              <a:solidFill>
                <a:srgbClr val="002060"/>
              </a:solidFill>
              <a:cs typeface="Sultan bold" pitchFamily="2" charset="-78"/>
            </a:rPr>
            <a:t>برقم 93810929</a:t>
          </a:r>
          <a:endParaRPr lang="ar-OM" sz="3200" b="0" kern="1200" dirty="0">
            <a:solidFill>
              <a:srgbClr val="002060"/>
            </a:solidFill>
            <a:cs typeface="Sultan bold" pitchFamily="2" charset="-78"/>
          </a:endParaRPr>
        </a:p>
      </dsp:txBody>
      <dsp:txXfrm>
        <a:off x="1636173" y="0"/>
        <a:ext cx="5924666" cy="1240057"/>
      </dsp:txXfrm>
    </dsp:sp>
    <dsp:sp modelId="{2168CE6E-D98A-4491-A78D-A43B2AF09762}">
      <dsp:nvSpPr>
        <dsp:cNvPr id="0" name=""/>
        <dsp:cNvSpPr/>
      </dsp:nvSpPr>
      <dsp:spPr>
        <a:xfrm>
          <a:off x="124005" y="124005"/>
          <a:ext cx="1512168" cy="99204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F1EC75-E618-4C31-B5DC-05068F34259D}">
      <dsp:nvSpPr>
        <dsp:cNvPr id="0" name=""/>
        <dsp:cNvSpPr/>
      </dsp:nvSpPr>
      <dsp:spPr>
        <a:xfrm>
          <a:off x="0" y="1364063"/>
          <a:ext cx="7560840" cy="124005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OM" sz="2800" b="0" kern="1200" dirty="0" smtClean="0">
              <a:solidFill>
                <a:srgbClr val="002060"/>
              </a:solidFill>
              <a:cs typeface="Sultan bold" pitchFamily="2" charset="-78"/>
            </a:rPr>
            <a:t>وقد كان حضورنا من خلال مقطع فيديو </a:t>
          </a:r>
        </a:p>
        <a:p>
          <a:pPr lvl="0" algn="ctr" defTabSz="1244600" rtl="1">
            <a:lnSpc>
              <a:spcPct val="90000"/>
            </a:lnSpc>
            <a:spcBef>
              <a:spcPct val="0"/>
            </a:spcBef>
            <a:spcAft>
              <a:spcPct val="35000"/>
            </a:spcAft>
          </a:pPr>
          <a:r>
            <a:rPr lang="ar-OM" sz="2800" b="0" kern="1200" smtClean="0">
              <a:solidFill>
                <a:srgbClr val="002060"/>
              </a:solidFill>
              <a:cs typeface="Sultan bold" pitchFamily="2" charset="-78"/>
            </a:rPr>
            <a:t>في اليوتيوب</a:t>
          </a:r>
          <a:endParaRPr lang="ar-OM" sz="2800" b="0" kern="1200" dirty="0">
            <a:solidFill>
              <a:srgbClr val="002060"/>
            </a:solidFill>
            <a:cs typeface="Sultan bold" pitchFamily="2" charset="-78"/>
          </a:endParaRPr>
        </a:p>
      </dsp:txBody>
      <dsp:txXfrm>
        <a:off x="1636173" y="1364063"/>
        <a:ext cx="5924666" cy="1240057"/>
      </dsp:txXfrm>
    </dsp:sp>
    <dsp:sp modelId="{FE2CD02D-837B-47AD-9A7D-9CA2DEE64B3D}">
      <dsp:nvSpPr>
        <dsp:cNvPr id="0" name=""/>
        <dsp:cNvSpPr/>
      </dsp:nvSpPr>
      <dsp:spPr>
        <a:xfrm>
          <a:off x="124005" y="1488069"/>
          <a:ext cx="1512168" cy="992046"/>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9000" r="-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AECFD3-3E76-483C-96B5-7FB365DC2F9C}">
      <dsp:nvSpPr>
        <dsp:cNvPr id="0" name=""/>
        <dsp:cNvSpPr/>
      </dsp:nvSpPr>
      <dsp:spPr>
        <a:xfrm>
          <a:off x="0" y="2728127"/>
          <a:ext cx="7560840" cy="124005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r" defTabSz="1111250" rtl="1">
            <a:lnSpc>
              <a:spcPct val="90000"/>
            </a:lnSpc>
            <a:spcBef>
              <a:spcPct val="0"/>
            </a:spcBef>
            <a:spcAft>
              <a:spcPct val="35000"/>
            </a:spcAft>
          </a:pPr>
          <a:r>
            <a:rPr lang="ar-OM" sz="2500" b="0" kern="1200" dirty="0" smtClean="0">
              <a:solidFill>
                <a:srgbClr val="002060"/>
              </a:solidFill>
              <a:cs typeface="Sultan bold" pitchFamily="2" charset="-78"/>
            </a:rPr>
            <a:t>تفعيل حساب في </a:t>
          </a:r>
          <a:r>
            <a:rPr lang="ar-OM" sz="2500" b="0" kern="1200" dirty="0" err="1" smtClean="0">
              <a:solidFill>
                <a:srgbClr val="002060"/>
              </a:solidFill>
              <a:cs typeface="Sultan bold" pitchFamily="2" charset="-78"/>
            </a:rPr>
            <a:t>الانستجرام</a:t>
          </a:r>
          <a:r>
            <a:rPr lang="ar-OM" sz="2500" b="0" kern="1200" dirty="0" smtClean="0">
              <a:solidFill>
                <a:srgbClr val="002060"/>
              </a:solidFill>
              <a:cs typeface="Sultan bold" pitchFamily="2" charset="-78"/>
            </a:rPr>
            <a:t> باسم (كرم النخيل) يشمل الصور والتشكيلات المختلفة التي تنتجها الشركة  الطلابية.</a:t>
          </a:r>
          <a:endParaRPr lang="ar-OM" sz="2500" b="0" kern="1200" dirty="0">
            <a:solidFill>
              <a:srgbClr val="002060"/>
            </a:solidFill>
            <a:cs typeface="Sultan bold" pitchFamily="2" charset="-78"/>
          </a:endParaRPr>
        </a:p>
      </dsp:txBody>
      <dsp:txXfrm>
        <a:off x="1636173" y="2728127"/>
        <a:ext cx="5924666" cy="1240057"/>
      </dsp:txXfrm>
    </dsp:sp>
    <dsp:sp modelId="{DE5E51EF-FC37-41C4-B957-5F493610BD88}">
      <dsp:nvSpPr>
        <dsp:cNvPr id="0" name=""/>
        <dsp:cNvSpPr/>
      </dsp:nvSpPr>
      <dsp:spPr>
        <a:xfrm>
          <a:off x="124005" y="2852132"/>
          <a:ext cx="1512168" cy="99204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OM"/>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3064645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493095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OM"/>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1563881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71475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OM"/>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1295676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5" name="Date Placeholder 4"/>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830690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OM"/>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7" name="Date Placeholder 6"/>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8" name="Footer Placeholder 7"/>
          <p:cNvSpPr>
            <a:spLocks noGrp="1"/>
          </p:cNvSpPr>
          <p:nvPr>
            <p:ph type="ftr" sz="quarter" idx="11"/>
          </p:nvPr>
        </p:nvSpPr>
        <p:spPr/>
        <p:txBody>
          <a:bodyPr/>
          <a:lstStyle/>
          <a:p>
            <a:endParaRPr lang="ar-OM"/>
          </a:p>
        </p:txBody>
      </p:sp>
      <p:sp>
        <p:nvSpPr>
          <p:cNvPr id="9" name="Slide Number Placeholder 8"/>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969825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Date Placeholder 2"/>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4" name="Footer Placeholder 3"/>
          <p:cNvSpPr>
            <a:spLocks noGrp="1"/>
          </p:cNvSpPr>
          <p:nvPr>
            <p:ph type="ftr" sz="quarter" idx="11"/>
          </p:nvPr>
        </p:nvSpPr>
        <p:spPr/>
        <p:txBody>
          <a:bodyPr/>
          <a:lstStyle/>
          <a:p>
            <a:endParaRPr lang="ar-OM"/>
          </a:p>
        </p:txBody>
      </p:sp>
      <p:sp>
        <p:nvSpPr>
          <p:cNvPr id="5" name="Slide Number Placeholder 4"/>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1512739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3" name="Footer Placeholder 2"/>
          <p:cNvSpPr>
            <a:spLocks noGrp="1"/>
          </p:cNvSpPr>
          <p:nvPr>
            <p:ph type="ftr" sz="quarter" idx="11"/>
          </p:nvPr>
        </p:nvSpPr>
        <p:spPr/>
        <p:txBody>
          <a:bodyPr/>
          <a:lstStyle/>
          <a:p>
            <a:endParaRPr lang="ar-OM"/>
          </a:p>
        </p:txBody>
      </p:sp>
      <p:sp>
        <p:nvSpPr>
          <p:cNvPr id="4" name="Slide Number Placeholder 3"/>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1175959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OM"/>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1369202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OM"/>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OM"/>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40DC0-250D-4480-904F-932515F41652}" type="datetimeFigureOut">
              <a:rPr lang="ar-OM" smtClean="0"/>
              <a:pPr/>
              <a:t>25/11/1435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pPr/>
              <a:t>‹#›</a:t>
            </a:fld>
            <a:endParaRPr lang="ar-OM"/>
          </a:p>
        </p:txBody>
      </p:sp>
    </p:spTree>
    <p:extLst>
      <p:ext uri="{BB962C8B-B14F-4D97-AF65-F5344CB8AC3E}">
        <p14:creationId xmlns:p14="http://schemas.microsoft.com/office/powerpoint/2010/main" val="836968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OM"/>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6340DC0-250D-4480-904F-932515F41652}" type="datetimeFigureOut">
              <a:rPr lang="ar-OM" smtClean="0"/>
              <a:pPr/>
              <a:t>25/11/1435</a:t>
            </a:fld>
            <a:endParaRPr lang="ar-OM"/>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OM"/>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BAB8B5C-7860-4084-99D0-BE873E96D6D7}" type="slidenum">
              <a:rPr lang="ar-OM" smtClean="0"/>
              <a:pPr/>
              <a:t>‹#›</a:t>
            </a:fld>
            <a:endParaRPr lang="ar-OM"/>
          </a:p>
        </p:txBody>
      </p:sp>
    </p:spTree>
    <p:extLst>
      <p:ext uri="{BB962C8B-B14F-4D97-AF65-F5344CB8AC3E}">
        <p14:creationId xmlns:p14="http://schemas.microsoft.com/office/powerpoint/2010/main" val="3004293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slide" Target="slide3.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2.jpe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jpeg"/><Relationship Id="rId7" Type="http://schemas.openxmlformats.org/officeDocument/2006/relationships/diagramQuickStyle" Target="../diagrams/quickStyle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jpe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5171" y="2264229"/>
            <a:ext cx="9144000" cy="1814286"/>
          </a:xfrm>
        </p:spPr>
        <p:txBody>
          <a:bodyPr>
            <a:normAutofit fontScale="90000"/>
          </a:bodyPr>
          <a:lstStyle/>
          <a:p>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latin typeface="Monotype Koufi" pitchFamily="2" charset="-78"/>
                <a:ea typeface="Monotype Koufi" pitchFamily="2" charset="-78"/>
                <a:cs typeface="Monotype Koufi" pitchFamily="2" charset="-78"/>
              </a:rPr>
              <a:t>شَرَكةُ </a:t>
            </a:r>
            <a:r>
              <a:rPr lang="ar-OM" sz="8000" b="1" spc="50" dirty="0">
                <a:ln w="11430">
                  <a:solidFill>
                    <a:schemeClr val="tx1">
                      <a:lumMod val="95000"/>
                      <a:lumOff val="5000"/>
                    </a:schemeClr>
                  </a:solidFill>
                </a:ln>
                <a:solidFill>
                  <a:srgbClr val="288433"/>
                </a:solidFill>
                <a:effectLst>
                  <a:outerShdw blurRad="76200" dist="50800" dir="5400000" algn="tl" rotWithShape="0">
                    <a:srgbClr val="000000">
                      <a:alpha val="65000"/>
                    </a:srgbClr>
                  </a:outerShdw>
                </a:effectLst>
                <a:latin typeface="Monotype Koufi" pitchFamily="2" charset="-78"/>
                <a:ea typeface="Monotype Koufi" pitchFamily="2" charset="-78"/>
                <a:cs typeface="Monotype Koufi" pitchFamily="2" charset="-78"/>
              </a:rPr>
              <a:t>كَرَمُ النَّخِيلِ ...</a:t>
            </a:r>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latin typeface="Monotype Koufi" pitchFamily="2" charset="-78"/>
                <a:ea typeface="Monotype Koufi" pitchFamily="2" charset="-78"/>
                <a:cs typeface="Monotype Koufi" pitchFamily="2" charset="-78"/>
              </a:rPr>
              <a:t/>
            </a:r>
            <a:b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latin typeface="Monotype Koufi" pitchFamily="2" charset="-78"/>
                <a:ea typeface="Monotype Koufi" pitchFamily="2" charset="-78"/>
                <a:cs typeface="Monotype Koufi" pitchFamily="2" charset="-78"/>
              </a:rPr>
            </a:br>
            <a:r>
              <a:rPr lang="ar-OM" b="1" spc="50" dirty="0">
                <a:ln w="11430">
                  <a:solidFill>
                    <a:schemeClr val="tx1">
                      <a:lumMod val="95000"/>
                      <a:lumOff val="5000"/>
                    </a:schemeClr>
                  </a:solidFill>
                </a:ln>
                <a:solidFill>
                  <a:schemeClr val="accent4">
                    <a:lumMod val="50000"/>
                  </a:schemeClr>
                </a:solidFill>
                <a:effectLst>
                  <a:outerShdw blurRad="76200" dist="50800" dir="5400000" algn="tl" rotWithShape="0">
                    <a:srgbClr val="000000">
                      <a:alpha val="65000"/>
                    </a:srgbClr>
                  </a:outerShdw>
                </a:effectLst>
                <a:latin typeface="Monotype Koufi" pitchFamily="2" charset="-78"/>
                <a:ea typeface="Monotype Koufi" pitchFamily="2" charset="-78"/>
                <a:cs typeface="Monotype Koufi" pitchFamily="2" charset="-78"/>
              </a:rPr>
              <a:t>للتُّمورِ الفَاخِرة</a:t>
            </a:r>
            <a:endParaRPr lang="ar-OM" dirty="0">
              <a:latin typeface="Monotype Koufi" pitchFamily="2" charset="-78"/>
              <a:ea typeface="Monotype Koufi" pitchFamily="2" charset="-78"/>
              <a:cs typeface="Monotype Koufi" pitchFamily="2" charset="-78"/>
            </a:endParaRPr>
          </a:p>
        </p:txBody>
      </p:sp>
      <p:sp>
        <p:nvSpPr>
          <p:cNvPr id="3" name="Subtitle 2"/>
          <p:cNvSpPr>
            <a:spLocks noGrp="1"/>
          </p:cNvSpPr>
          <p:nvPr>
            <p:ph type="subTitle" idx="1"/>
          </p:nvPr>
        </p:nvSpPr>
        <p:spPr>
          <a:xfrm>
            <a:off x="1605065" y="4312887"/>
            <a:ext cx="9144000" cy="1655762"/>
          </a:xfrm>
        </p:spPr>
        <p:txBody>
          <a:bodyPr>
            <a:noAutofit/>
          </a:bodyPr>
          <a:lstStyle/>
          <a:p>
            <a:r>
              <a:rPr lang="ar-OM" sz="2800" dirty="0" smtClean="0"/>
              <a:t>إعداد وتقديم : </a:t>
            </a:r>
          </a:p>
          <a:p>
            <a:r>
              <a:rPr lang="ar-OM" sz="2800" b="1" dirty="0" smtClean="0">
                <a:solidFill>
                  <a:srgbClr val="FF0000"/>
                </a:solidFill>
              </a:rPr>
              <a:t>الطالبة : رؤى </a:t>
            </a:r>
            <a:r>
              <a:rPr lang="ar-OM" sz="2800" b="1" dirty="0" err="1" smtClean="0">
                <a:solidFill>
                  <a:srgbClr val="FF0000"/>
                </a:solidFill>
              </a:rPr>
              <a:t>الشماخية</a:t>
            </a:r>
            <a:r>
              <a:rPr lang="ar-OM" sz="2800" b="1" dirty="0" smtClean="0">
                <a:solidFill>
                  <a:srgbClr val="FF0000"/>
                </a:solidFill>
              </a:rPr>
              <a:t>  والطالبة : روان اليعقوبية</a:t>
            </a:r>
          </a:p>
          <a:p>
            <a:r>
              <a:rPr lang="ar-OM" sz="2800" dirty="0" smtClean="0"/>
              <a:t>إشراف : </a:t>
            </a:r>
            <a:r>
              <a:rPr lang="ar-OM" sz="2800" b="1" dirty="0" smtClean="0">
                <a:solidFill>
                  <a:srgbClr val="0070C0"/>
                </a:solidFill>
              </a:rPr>
              <a:t>أ. لطيفة </a:t>
            </a:r>
            <a:r>
              <a:rPr lang="ar-OM" sz="2800" b="1" dirty="0" err="1" smtClean="0">
                <a:solidFill>
                  <a:srgbClr val="0070C0"/>
                </a:solidFill>
              </a:rPr>
              <a:t>الصوافية</a:t>
            </a:r>
            <a:endParaRPr lang="ar-OM" sz="2800" b="1" dirty="0" smtClean="0">
              <a:solidFill>
                <a:srgbClr val="0070C0"/>
              </a:solidFill>
            </a:endParaRPr>
          </a:p>
          <a:p>
            <a:r>
              <a:rPr lang="ar-OM" sz="2800" dirty="0" smtClean="0"/>
              <a:t>أخصائية التوجيه المهني </a:t>
            </a:r>
            <a:endParaRPr lang="ar-OM" sz="2800"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صورة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05065" y="3192828"/>
            <a:ext cx="1251245" cy="2197269"/>
          </a:xfrm>
          <a:prstGeom prst="rect">
            <a:avLst/>
          </a:prstGeom>
        </p:spPr>
      </p:pic>
      <p:pic>
        <p:nvPicPr>
          <p:cNvPr id="8" name="صورة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11679" y="3192828"/>
            <a:ext cx="1328514" cy="2240119"/>
          </a:xfrm>
          <a:prstGeom prst="rect">
            <a:avLst/>
          </a:prstGeom>
        </p:spPr>
      </p:pic>
      <p:pic>
        <p:nvPicPr>
          <p:cNvPr id="9" name="صورة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22836" y="2931571"/>
            <a:ext cx="1952950" cy="1901686"/>
          </a:xfrm>
          <a:prstGeom prst="ellipse">
            <a:avLst/>
          </a:prstGeom>
          <a:ln>
            <a:noFill/>
          </a:ln>
          <a:effectLst>
            <a:softEdge rad="112500"/>
          </a:effectLst>
        </p:spPr>
      </p:pic>
      <p:sp>
        <p:nvSpPr>
          <p:cNvPr id="10" name="مستطيل مستدير الزوايا 9"/>
          <p:cNvSpPr>
            <a:spLocks noChangeArrowheads="1"/>
          </p:cNvSpPr>
          <p:nvPr/>
        </p:nvSpPr>
        <p:spPr bwMode="auto">
          <a:xfrm>
            <a:off x="8880403" y="1256749"/>
            <a:ext cx="2837815" cy="44005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algn="ctr" rtl="1">
              <a:lnSpc>
                <a:spcPct val="115000"/>
              </a:lnSpc>
              <a:spcAft>
                <a:spcPts val="1000"/>
              </a:spcAft>
            </a:pPr>
            <a:r>
              <a:rPr lang="ar-SA" dirty="0">
                <a:effectLst/>
                <a:latin typeface="Calibri"/>
                <a:ea typeface="Calibri"/>
                <a:cs typeface="DecoType Naskh Variants"/>
              </a:rPr>
              <a:t>المديرية العامة للتربية والتعليم لمحافظة الظاهرة</a:t>
            </a:r>
            <a:endParaRPr lang="en-US" sz="1400" dirty="0">
              <a:effectLst/>
              <a:latin typeface="Calibri"/>
              <a:ea typeface="Calibri"/>
              <a:cs typeface="Arial"/>
            </a:endParaRPr>
          </a:p>
        </p:txBody>
      </p:sp>
      <p:sp>
        <p:nvSpPr>
          <p:cNvPr id="11" name="مستطيل مستدير الزوايا 10"/>
          <p:cNvSpPr>
            <a:spLocks noChangeArrowheads="1"/>
          </p:cNvSpPr>
          <p:nvPr/>
        </p:nvSpPr>
        <p:spPr bwMode="auto">
          <a:xfrm>
            <a:off x="8592371" y="1552788"/>
            <a:ext cx="3456384" cy="44005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algn="ctr" rtl="1">
              <a:lnSpc>
                <a:spcPct val="115000"/>
              </a:lnSpc>
              <a:spcAft>
                <a:spcPts val="1000"/>
              </a:spcAft>
            </a:pPr>
            <a:r>
              <a:rPr lang="ar-OM" sz="2400" dirty="0" smtClean="0">
                <a:solidFill>
                  <a:srgbClr val="FF0000"/>
                </a:solidFill>
                <a:latin typeface="Calibri"/>
                <a:ea typeface="Calibri"/>
                <a:cs typeface="DecoType Naskh Variants"/>
              </a:rPr>
              <a:t>مدرسة عبري للتعليم الأساسي 5- 9</a:t>
            </a:r>
            <a:endParaRPr lang="en-US" dirty="0">
              <a:solidFill>
                <a:srgbClr val="FF0000"/>
              </a:solidFill>
              <a:effectLst/>
              <a:latin typeface="Calibri"/>
              <a:ea typeface="Calibri"/>
              <a:cs typeface="Arial"/>
            </a:endParaRPr>
          </a:p>
        </p:txBody>
      </p:sp>
    </p:spTree>
    <p:extLst>
      <p:ext uri="{BB962C8B-B14F-4D97-AF65-F5344CB8AC3E}">
        <p14:creationId xmlns:p14="http://schemas.microsoft.com/office/powerpoint/2010/main" val="273164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4"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4" presetID="21" presetClass="entr" presetSubtype="1"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9412" y="1238585"/>
            <a:ext cx="9144000" cy="1110343"/>
          </a:xfrm>
        </p:spPr>
        <p:txBody>
          <a:bodyPr/>
          <a:lstStyle/>
          <a:p>
            <a:r>
              <a:rPr lang="ar-OM"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صور المنتج </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10" name="صورة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704570" y="2612102"/>
            <a:ext cx="3128004" cy="2829186"/>
          </a:xfrm>
          <a:prstGeom prst="ellipse">
            <a:avLst/>
          </a:prstGeom>
          <a:ln>
            <a:noFill/>
          </a:ln>
          <a:effectLst>
            <a:softEdge rad="112500"/>
          </a:effectLst>
        </p:spPr>
      </p:pic>
      <p:pic>
        <p:nvPicPr>
          <p:cNvPr id="11" name="صورة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9206790" y="2296114"/>
            <a:ext cx="3124115" cy="2843808"/>
          </a:xfrm>
          <a:prstGeom prst="ellipse">
            <a:avLst/>
          </a:prstGeom>
          <a:ln>
            <a:noFill/>
          </a:ln>
          <a:effectLst>
            <a:softEdge rad="112500"/>
          </a:effectLst>
        </p:spPr>
      </p:pic>
      <p:pic>
        <p:nvPicPr>
          <p:cNvPr id="12" name="صورة 11"/>
          <p:cNvPicPr>
            <a:picLocks noChangeAspect="1"/>
          </p:cNvPicPr>
          <p:nvPr/>
        </p:nvPicPr>
        <p:blipFill rotWithShape="1">
          <a:blip r:embed="rId6">
            <a:extLst>
              <a:ext uri="{28A0092B-C50C-407E-A947-70E740481C1C}">
                <a14:useLocalDpi xmlns:a14="http://schemas.microsoft.com/office/drawing/2010/main" val="0"/>
              </a:ext>
            </a:extLst>
          </a:blip>
          <a:srcRect b="28577"/>
          <a:stretch/>
        </p:blipFill>
        <p:spPr>
          <a:xfrm rot="20483722">
            <a:off x="4901197" y="2400658"/>
            <a:ext cx="4288289" cy="3252074"/>
          </a:xfrm>
          <a:prstGeom prst="ellipse">
            <a:avLst/>
          </a:prstGeom>
          <a:ln>
            <a:noFill/>
          </a:ln>
          <a:effectLst>
            <a:softEdge rad="112500"/>
          </a:effectLst>
        </p:spPr>
      </p:pic>
    </p:spTree>
    <p:extLst>
      <p:ext uri="{BB962C8B-B14F-4D97-AF65-F5344CB8AC3E}">
        <p14:creationId xmlns:p14="http://schemas.microsoft.com/office/powerpoint/2010/main" val="231340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60939" y="2648822"/>
            <a:ext cx="3831061" cy="1110343"/>
          </a:xfrm>
        </p:spPr>
        <p:txBody>
          <a:bodyPr>
            <a:normAutofit fontScale="90000"/>
          </a:bodyPr>
          <a:lstStyle/>
          <a:p>
            <a:r>
              <a:rPr lang="ar-OM"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العرض المرئي لمنتجات الشركة </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9" name="VID-20140322-WA0005.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74170" y="1349827"/>
            <a:ext cx="8476343" cy="5254173"/>
          </a:xfrm>
          <a:prstGeom prst="rect">
            <a:avLst/>
          </a:prstGeom>
        </p:spPr>
      </p:pic>
    </p:spTree>
    <p:extLst>
      <p:ext uri="{BB962C8B-B14F-4D97-AF65-F5344CB8AC3E}">
        <p14:creationId xmlns:p14="http://schemas.microsoft.com/office/powerpoint/2010/main" val="3845214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9"/>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sp>
        <p:nvSpPr>
          <p:cNvPr id="3" name="مستطيل 2"/>
          <p:cNvSpPr/>
          <p:nvPr/>
        </p:nvSpPr>
        <p:spPr>
          <a:xfrm>
            <a:off x="1436914" y="3201482"/>
            <a:ext cx="9492343" cy="2723823"/>
          </a:xfrm>
          <a:prstGeom prst="rect">
            <a:avLst/>
          </a:prstGeom>
        </p:spPr>
        <p:txBody>
          <a:bodyPr wrap="square">
            <a:spAutoFit/>
          </a:bodyPr>
          <a:lstStyle/>
          <a:p>
            <a:pPr algn="ctr"/>
            <a:r>
              <a:rPr lang="ar-OM" sz="3200" dirty="0" smtClean="0">
                <a:cs typeface="Sultan bold" pitchFamily="2" charset="-78"/>
              </a:rPr>
              <a:t>تقبلوا </a:t>
            </a:r>
            <a:r>
              <a:rPr lang="ar-OM" sz="3200" dirty="0">
                <a:cs typeface="Sultan bold" pitchFamily="2" charset="-78"/>
              </a:rPr>
              <a:t>تحيات </a:t>
            </a:r>
            <a:r>
              <a:rPr lang="ar-OM" sz="3200" dirty="0" smtClean="0">
                <a:cs typeface="Sultan bold" pitchFamily="2" charset="-78"/>
              </a:rPr>
              <a:t>..ُعضْوات </a:t>
            </a:r>
            <a:r>
              <a:rPr lang="ar-OM" sz="3200" dirty="0">
                <a:cs typeface="Sultan bold" pitchFamily="2" charset="-78"/>
              </a:rPr>
              <a:t>شَرَكةُ</a:t>
            </a:r>
            <a:br>
              <a:rPr lang="ar-OM" sz="3200" dirty="0">
                <a:cs typeface="Sultan bold" pitchFamily="2" charset="-78"/>
              </a:rPr>
            </a:br>
            <a:r>
              <a:rPr lang="ar-OM" sz="1100"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 </a:t>
            </a:r>
            <a:r>
              <a:rPr lang="ar-OM" sz="3200"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
            </a:r>
            <a:br>
              <a:rPr lang="ar-OM" sz="3200"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br>
            <a:r>
              <a:rPr lang="ar-OM" sz="4800"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كَرَمُ النَّخِيلِ ...</a:t>
            </a:r>
            <a:br>
              <a:rPr lang="ar-OM" sz="4800"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br>
            <a:r>
              <a:rPr lang="ar-OM" sz="4800" b="1" spc="50" dirty="0">
                <a:ln w="11430">
                  <a:solidFill>
                    <a:schemeClr val="tx1">
                      <a:lumMod val="95000"/>
                      <a:lumOff val="5000"/>
                    </a:schemeClr>
                  </a:solidFill>
                </a:ln>
                <a:solidFill>
                  <a:schemeClr val="accent4">
                    <a:lumMod val="50000"/>
                  </a:schemeClr>
                </a:solidFill>
                <a:effectLst>
                  <a:outerShdw blurRad="76200" dist="50800" dir="5400000" algn="tl" rotWithShape="0">
                    <a:srgbClr val="000000">
                      <a:alpha val="65000"/>
                    </a:srgbClr>
                  </a:outerShdw>
                </a:effectLst>
                <a:cs typeface="AdvertisingBold" pitchFamily="2" charset="-78"/>
              </a:rPr>
              <a:t>للتُّمورِ الفَاخِرة</a:t>
            </a:r>
            <a:r>
              <a:rPr lang="ar-OM" sz="3200" dirty="0">
                <a:cs typeface="Sultan bold" pitchFamily="2" charset="-78"/>
              </a:rPr>
              <a:t/>
            </a:r>
            <a:br>
              <a:rPr lang="ar-OM" sz="3200" dirty="0">
                <a:cs typeface="Sultan bold" pitchFamily="2" charset="-78"/>
              </a:rPr>
            </a:br>
            <a:endParaRPr lang="ar-OM" sz="3200" dirty="0"/>
          </a:p>
        </p:txBody>
      </p:sp>
      <p:sp>
        <p:nvSpPr>
          <p:cNvPr id="7" name="مستطيل 6"/>
          <p:cNvSpPr/>
          <p:nvPr/>
        </p:nvSpPr>
        <p:spPr>
          <a:xfrm>
            <a:off x="1436914" y="1836449"/>
            <a:ext cx="9042399" cy="1200329"/>
          </a:xfrm>
          <a:prstGeom prst="rect">
            <a:avLst/>
          </a:prstGeom>
        </p:spPr>
        <p:txBody>
          <a:bodyPr wrap="square">
            <a:spAutoFit/>
          </a:bodyPr>
          <a:lstStyle/>
          <a:p>
            <a:r>
              <a:rPr lang="ar-OM" sz="7200"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شكراً لحُسن الاستماع </a:t>
            </a:r>
            <a:endParaRPr lang="ar-OM" sz="7200" dirty="0"/>
          </a:p>
        </p:txBody>
      </p:sp>
      <p:pic>
        <p:nvPicPr>
          <p:cNvPr id="15" name="صورة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4111" y="1948611"/>
            <a:ext cx="1117501" cy="1088167"/>
          </a:xfrm>
          <a:prstGeom prst="ellipse">
            <a:avLst/>
          </a:prstGeom>
          <a:ln>
            <a:noFill/>
          </a:ln>
          <a:effectLst>
            <a:softEdge rad="112500"/>
          </a:effectLst>
        </p:spPr>
      </p:pic>
      <p:pic>
        <p:nvPicPr>
          <p:cNvPr id="16" name="صورة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9313" y="1836449"/>
            <a:ext cx="1117501" cy="1088167"/>
          </a:xfrm>
          <a:prstGeom prst="ellipse">
            <a:avLst/>
          </a:prstGeom>
          <a:ln>
            <a:noFill/>
          </a:ln>
          <a:effectLst>
            <a:softEdge rad="112500"/>
          </a:effectLst>
        </p:spPr>
      </p:pic>
      <p:pic>
        <p:nvPicPr>
          <p:cNvPr id="17" name="صورة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7709" y="3590717"/>
            <a:ext cx="1266485" cy="2197269"/>
          </a:xfrm>
          <a:prstGeom prst="rect">
            <a:avLst/>
          </a:prstGeom>
        </p:spPr>
      </p:pic>
      <p:pic>
        <p:nvPicPr>
          <p:cNvPr id="18" name="صورة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369232" y="3587652"/>
            <a:ext cx="1328514" cy="2240119"/>
          </a:xfrm>
          <a:prstGeom prst="rect">
            <a:avLst/>
          </a:prstGeom>
        </p:spPr>
      </p:pic>
      <p:sp>
        <p:nvSpPr>
          <p:cNvPr id="8" name="مستطيل 7"/>
          <p:cNvSpPr/>
          <p:nvPr/>
        </p:nvSpPr>
        <p:spPr>
          <a:xfrm>
            <a:off x="3452861" y="5827771"/>
            <a:ext cx="6096000" cy="830997"/>
          </a:xfrm>
          <a:prstGeom prst="rect">
            <a:avLst/>
          </a:prstGeom>
        </p:spPr>
        <p:txBody>
          <a:bodyPr>
            <a:spAutoFit/>
          </a:bodyPr>
          <a:lstStyle/>
          <a:p>
            <a:pPr algn="ctr"/>
            <a:r>
              <a:rPr lang="ar-OM" sz="2400" b="1" spc="50" dirty="0">
                <a:ln w="11430">
                  <a:solidFill>
                    <a:schemeClr val="tx1">
                      <a:lumMod val="95000"/>
                      <a:lumOff val="5000"/>
                    </a:schemeClr>
                  </a:solidFill>
                </a:ln>
                <a:effectLst>
                  <a:outerShdw blurRad="76200" dist="50800" dir="5400000" algn="tl" rotWithShape="0">
                    <a:srgbClr val="000000">
                      <a:alpha val="65000"/>
                    </a:srgbClr>
                  </a:outerShdw>
                </a:effectLst>
                <a:cs typeface="AdvertisingBold" pitchFamily="2" charset="-78"/>
              </a:rPr>
              <a:t>إشراف : أ. لطيفة بنت خميس </a:t>
            </a:r>
            <a:r>
              <a:rPr lang="ar-OM" sz="2400" b="1" spc="50" dirty="0" err="1">
                <a:ln w="11430">
                  <a:solidFill>
                    <a:schemeClr val="tx1">
                      <a:lumMod val="95000"/>
                      <a:lumOff val="5000"/>
                    </a:schemeClr>
                  </a:solidFill>
                </a:ln>
                <a:effectLst>
                  <a:outerShdw blurRad="76200" dist="50800" dir="5400000" algn="tl" rotWithShape="0">
                    <a:srgbClr val="000000">
                      <a:alpha val="65000"/>
                    </a:srgbClr>
                  </a:outerShdw>
                </a:effectLst>
                <a:cs typeface="AdvertisingBold" pitchFamily="2" charset="-78"/>
              </a:rPr>
              <a:t>الصوافية</a:t>
            </a:r>
            <a:endParaRPr lang="ar-OM" sz="2400" b="1" spc="50" dirty="0">
              <a:ln w="11430">
                <a:solidFill>
                  <a:schemeClr val="tx1">
                    <a:lumMod val="95000"/>
                    <a:lumOff val="5000"/>
                  </a:schemeClr>
                </a:solidFill>
              </a:ln>
              <a:effectLst>
                <a:outerShdw blurRad="76200" dist="50800" dir="5400000" algn="tl" rotWithShape="0">
                  <a:srgbClr val="000000">
                    <a:alpha val="65000"/>
                  </a:srgbClr>
                </a:outerShdw>
              </a:effectLst>
              <a:cs typeface="AdvertisingBold" pitchFamily="2" charset="-78"/>
            </a:endParaRPr>
          </a:p>
          <a:p>
            <a:pPr algn="ctr"/>
            <a:r>
              <a:rPr lang="ar-OM" sz="2400" b="1" spc="50" dirty="0">
                <a:ln w="11430">
                  <a:solidFill>
                    <a:schemeClr val="tx1">
                      <a:lumMod val="95000"/>
                      <a:lumOff val="5000"/>
                    </a:schemeClr>
                  </a:solidFill>
                </a:ln>
                <a:effectLst>
                  <a:outerShdw blurRad="76200" dist="50800" dir="5400000" algn="tl" rotWithShape="0">
                    <a:srgbClr val="000000">
                      <a:alpha val="65000"/>
                    </a:srgbClr>
                  </a:outerShdw>
                </a:effectLst>
                <a:cs typeface="AdvertisingBold" pitchFamily="2" charset="-78"/>
              </a:rPr>
              <a:t>أخصائية التوجيه المهني</a:t>
            </a:r>
            <a:endParaRPr lang="ar-OM" sz="2400" b="1" dirty="0"/>
          </a:p>
        </p:txBody>
      </p:sp>
    </p:spTree>
    <p:extLst>
      <p:ext uri="{BB962C8B-B14F-4D97-AF65-F5344CB8AC3E}">
        <p14:creationId xmlns:p14="http://schemas.microsoft.com/office/powerpoint/2010/main" val="305923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par>
                                <p:cTn id="8" presetID="21"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057" y="1513114"/>
            <a:ext cx="9144000" cy="1110343"/>
          </a:xfrm>
        </p:spPr>
        <p:txBody>
          <a:bodyPr/>
          <a:lstStyle/>
          <a:p>
            <a:r>
              <a:rPr lang="ar-OM"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  التعريف </a:t>
            </a:r>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بالشركة :</a:t>
            </a:r>
            <a:endParaRPr lang="ar-OM" dirty="0"/>
          </a:p>
        </p:txBody>
      </p:sp>
      <p:sp>
        <p:nvSpPr>
          <p:cNvPr id="3" name="Subtitle 2"/>
          <p:cNvSpPr>
            <a:spLocks noGrp="1"/>
          </p:cNvSpPr>
          <p:nvPr>
            <p:ph type="subTitle" idx="1"/>
          </p:nvPr>
        </p:nvSpPr>
        <p:spPr>
          <a:xfrm>
            <a:off x="1698172" y="2876324"/>
            <a:ext cx="9144000" cy="1655762"/>
          </a:xfrm>
        </p:spPr>
        <p:txBody>
          <a:bodyPr>
            <a:noAutofit/>
          </a:bodyPr>
          <a:lstStyle/>
          <a:p>
            <a:pPr algn="just"/>
            <a:r>
              <a:rPr lang="ar-OM" sz="4000" dirty="0">
                <a:ea typeface="Calibri"/>
                <a:cs typeface="Sultan bold" pitchFamily="2" charset="-78"/>
              </a:rPr>
              <a:t> هي </a:t>
            </a:r>
            <a:r>
              <a:rPr lang="ar-OM" sz="4000" dirty="0">
                <a:solidFill>
                  <a:srgbClr val="FF0000"/>
                </a:solidFill>
                <a:ea typeface="Calibri"/>
                <a:cs typeface="Sultan bold" pitchFamily="2" charset="-78"/>
              </a:rPr>
              <a:t>شركة طلابية </a:t>
            </a:r>
            <a:r>
              <a:rPr lang="ar-OM" sz="4000" dirty="0">
                <a:ea typeface="Calibri"/>
                <a:cs typeface="Sultan bold" pitchFamily="2" charset="-78"/>
              </a:rPr>
              <a:t>تسعى للريادة في مجال تصنيع التمور العُمانية وتشكيلها باعتبارها من المنتجات الوطنية التي تزخر بها السلطنة وخاصة مع التنوع الكبير فيها وغزارة الإنتاج المتوافر في كل السلطنة وما هو معروف عن جودة التمور في عمان وبالأخص في محافظة الظاهرة.</a:t>
            </a:r>
            <a:endParaRPr lang="en-US" sz="4000" dirty="0">
              <a:ea typeface="Calibri"/>
              <a:cs typeface="Sultan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9238" y="1570695"/>
            <a:ext cx="1117501" cy="1088167"/>
          </a:xfrm>
          <a:prstGeom prst="ellipse">
            <a:avLst/>
          </a:prstGeom>
          <a:ln>
            <a:noFill/>
          </a:ln>
          <a:effectLst>
            <a:softEdge rad="112500"/>
          </a:effectLst>
        </p:spPr>
      </p:pic>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9306" y="1588159"/>
            <a:ext cx="1117501" cy="1088167"/>
          </a:xfrm>
          <a:prstGeom prst="ellipse">
            <a:avLst/>
          </a:prstGeom>
          <a:ln>
            <a:noFill/>
          </a:ln>
          <a:effectLst>
            <a:softEdge rad="112500"/>
          </a:effectLst>
        </p:spPr>
      </p:pic>
    </p:spTree>
    <p:extLst>
      <p:ext uri="{BB962C8B-B14F-4D97-AF65-F5344CB8AC3E}">
        <p14:creationId xmlns:p14="http://schemas.microsoft.com/office/powerpoint/2010/main" val="2564494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057" y="1193806"/>
            <a:ext cx="9144000" cy="1110343"/>
          </a:xfrm>
        </p:spPr>
        <p:txBody>
          <a:bodyPr/>
          <a:lstStyle/>
          <a:p>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أهداف الشركة :</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9552" y="1178816"/>
            <a:ext cx="1117501" cy="1088167"/>
          </a:xfrm>
          <a:prstGeom prst="ellipse">
            <a:avLst/>
          </a:prstGeom>
          <a:ln>
            <a:noFill/>
          </a:ln>
          <a:effectLst>
            <a:softEdge rad="112500"/>
          </a:effectLst>
        </p:spPr>
      </p:pic>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5495" y="1273160"/>
            <a:ext cx="1117501" cy="1088167"/>
          </a:xfrm>
          <a:prstGeom prst="ellipse">
            <a:avLst/>
          </a:prstGeom>
          <a:ln>
            <a:noFill/>
          </a:ln>
          <a:effectLst>
            <a:softEdge rad="112500"/>
          </a:effectLst>
        </p:spPr>
      </p:pic>
      <p:graphicFrame>
        <p:nvGraphicFramePr>
          <p:cNvPr id="11" name="رسم تخطيطي 10"/>
          <p:cNvGraphicFramePr/>
          <p:nvPr>
            <p:extLst>
              <p:ext uri="{D42A27DB-BD31-4B8C-83A1-F6EECF244321}">
                <p14:modId xmlns:p14="http://schemas.microsoft.com/office/powerpoint/2010/main" val="119124632"/>
              </p:ext>
            </p:extLst>
          </p:nvPr>
        </p:nvGraphicFramePr>
        <p:xfrm>
          <a:off x="2032000" y="2335441"/>
          <a:ext cx="9344057" cy="42482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3105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graphicEl>
                                              <a:dgm id="{9F2D41BB-E3E0-4405-B33C-5C660EE3F80D}"/>
                                            </p:graphicEl>
                                          </p:spTgt>
                                        </p:tgtEl>
                                        <p:attrNameLst>
                                          <p:attrName>style.visibility</p:attrName>
                                        </p:attrNameLst>
                                      </p:cBhvr>
                                      <p:to>
                                        <p:strVal val="visible"/>
                                      </p:to>
                                    </p:set>
                                    <p:anim calcmode="lin" valueType="num">
                                      <p:cBhvr additive="base">
                                        <p:cTn id="7" dur="500" fill="hold"/>
                                        <p:tgtEl>
                                          <p:spTgt spid="11">
                                            <p:graphicEl>
                                              <a:dgm id="{9F2D41BB-E3E0-4405-B33C-5C660EE3F80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graphicEl>
                                              <a:dgm id="{9F2D41BB-E3E0-4405-B33C-5C660EE3F80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graphicEl>
                                              <a:dgm id="{A3C55FFA-4135-402C-884B-193435D758F8}"/>
                                            </p:graphicEl>
                                          </p:spTgt>
                                        </p:tgtEl>
                                        <p:attrNameLst>
                                          <p:attrName>style.visibility</p:attrName>
                                        </p:attrNameLst>
                                      </p:cBhvr>
                                      <p:to>
                                        <p:strVal val="visible"/>
                                      </p:to>
                                    </p:set>
                                    <p:anim calcmode="lin" valueType="num">
                                      <p:cBhvr additive="base">
                                        <p:cTn id="13" dur="500" fill="hold"/>
                                        <p:tgtEl>
                                          <p:spTgt spid="11">
                                            <p:graphicEl>
                                              <a:dgm id="{A3C55FFA-4135-402C-884B-193435D758F8}"/>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graphicEl>
                                              <a:dgm id="{A3C55FFA-4135-402C-884B-193435D758F8}"/>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graphicEl>
                                              <a:dgm id="{062EA669-53CB-4B20-8F4F-9CE38AB1C71A}"/>
                                            </p:graphicEl>
                                          </p:spTgt>
                                        </p:tgtEl>
                                        <p:attrNameLst>
                                          <p:attrName>style.visibility</p:attrName>
                                        </p:attrNameLst>
                                      </p:cBhvr>
                                      <p:to>
                                        <p:strVal val="visible"/>
                                      </p:to>
                                    </p:set>
                                    <p:anim calcmode="lin" valueType="num">
                                      <p:cBhvr additive="base">
                                        <p:cTn id="19" dur="500" fill="hold"/>
                                        <p:tgtEl>
                                          <p:spTgt spid="11">
                                            <p:graphicEl>
                                              <a:dgm id="{062EA669-53CB-4B20-8F4F-9CE38AB1C71A}"/>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dgm id="{062EA669-53CB-4B20-8F4F-9CE38AB1C71A}"/>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graphicEl>
                                              <a:dgm id="{2FF705F9-7B6E-4551-8542-CAFB78BF8414}"/>
                                            </p:graphicEl>
                                          </p:spTgt>
                                        </p:tgtEl>
                                        <p:attrNameLst>
                                          <p:attrName>style.visibility</p:attrName>
                                        </p:attrNameLst>
                                      </p:cBhvr>
                                      <p:to>
                                        <p:strVal val="visible"/>
                                      </p:to>
                                    </p:set>
                                    <p:anim calcmode="lin" valueType="num">
                                      <p:cBhvr additive="base">
                                        <p:cTn id="25" dur="500" fill="hold"/>
                                        <p:tgtEl>
                                          <p:spTgt spid="11">
                                            <p:graphicEl>
                                              <a:dgm id="{2FF705F9-7B6E-4551-8542-CAFB78BF8414}"/>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graphicEl>
                                              <a:dgm id="{2FF705F9-7B6E-4551-8542-CAFB78BF8414}"/>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graphicEl>
                                              <a:dgm id="{4B6DEFF1-13E0-4C6C-B3D9-AEC28977FC77}"/>
                                            </p:graphicEl>
                                          </p:spTgt>
                                        </p:tgtEl>
                                        <p:attrNameLst>
                                          <p:attrName>style.visibility</p:attrName>
                                        </p:attrNameLst>
                                      </p:cBhvr>
                                      <p:to>
                                        <p:strVal val="visible"/>
                                      </p:to>
                                    </p:set>
                                    <p:anim calcmode="lin" valueType="num">
                                      <p:cBhvr additive="base">
                                        <p:cTn id="31" dur="500" fill="hold"/>
                                        <p:tgtEl>
                                          <p:spTgt spid="11">
                                            <p:graphicEl>
                                              <a:dgm id="{4B6DEFF1-13E0-4C6C-B3D9-AEC28977FC7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dgm id="{4B6DEFF1-13E0-4C6C-B3D9-AEC28977FC7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graphicEl>
                                              <a:dgm id="{C4A603AE-A15E-4000-AC40-9ABB5D201262}"/>
                                            </p:graphicEl>
                                          </p:spTgt>
                                        </p:tgtEl>
                                        <p:attrNameLst>
                                          <p:attrName>style.visibility</p:attrName>
                                        </p:attrNameLst>
                                      </p:cBhvr>
                                      <p:to>
                                        <p:strVal val="visible"/>
                                      </p:to>
                                    </p:set>
                                    <p:anim calcmode="lin" valueType="num">
                                      <p:cBhvr additive="base">
                                        <p:cTn id="37" dur="500" fill="hold"/>
                                        <p:tgtEl>
                                          <p:spTgt spid="11">
                                            <p:graphicEl>
                                              <a:dgm id="{C4A603AE-A15E-4000-AC40-9ABB5D201262}"/>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graphicEl>
                                              <a:dgm id="{C4A603AE-A15E-4000-AC40-9ABB5D20126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057" y="1106722"/>
            <a:ext cx="9144000" cy="1110343"/>
          </a:xfrm>
        </p:spPr>
        <p:txBody>
          <a:bodyPr/>
          <a:lstStyle/>
          <a:p>
            <a:r>
              <a:rPr lang="ar-OM" dirty="0" smtClean="0"/>
              <a:t>مجلس إدارة الشركة</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8" name="جدول 7"/>
          <p:cNvGraphicFramePr>
            <a:graphicFrameLocks noGrp="1"/>
          </p:cNvGraphicFramePr>
          <p:nvPr>
            <p:extLst>
              <p:ext uri="{D42A27DB-BD31-4B8C-83A1-F6EECF244321}">
                <p14:modId xmlns:p14="http://schemas.microsoft.com/office/powerpoint/2010/main" val="1253774600"/>
              </p:ext>
            </p:extLst>
          </p:nvPr>
        </p:nvGraphicFramePr>
        <p:xfrm>
          <a:off x="1364345" y="2287209"/>
          <a:ext cx="9332685" cy="2377440"/>
        </p:xfrm>
        <a:graphic>
          <a:graphicData uri="http://schemas.openxmlformats.org/drawingml/2006/table">
            <a:tbl>
              <a:tblPr rtl="1" firstRow="1" bandRow="1">
                <a:tableStyleId>{5C22544A-7EE6-4342-B048-85BDC9FD1C3A}</a:tableStyleId>
              </a:tblPr>
              <a:tblGrid>
                <a:gridCol w="749948"/>
                <a:gridCol w="5471842"/>
                <a:gridCol w="3110895"/>
              </a:tblGrid>
              <a:tr h="370840">
                <a:tc>
                  <a:txBody>
                    <a:bodyPr/>
                    <a:lstStyle/>
                    <a:p>
                      <a:pPr rtl="1"/>
                      <a:r>
                        <a:rPr lang="ar-OM" sz="2000" dirty="0" smtClean="0"/>
                        <a:t>م</a:t>
                      </a:r>
                      <a:endParaRPr lang="ar-OM" sz="2000" dirty="0"/>
                    </a:p>
                  </a:txBody>
                  <a:tcPr/>
                </a:tc>
                <a:tc>
                  <a:txBody>
                    <a:bodyPr/>
                    <a:lstStyle/>
                    <a:p>
                      <a:pPr rtl="1"/>
                      <a:r>
                        <a:rPr lang="ar-OM" sz="2000" dirty="0" smtClean="0"/>
                        <a:t>الاسم</a:t>
                      </a:r>
                      <a:endParaRPr lang="ar-OM" sz="2000" dirty="0"/>
                    </a:p>
                  </a:txBody>
                  <a:tcPr/>
                </a:tc>
                <a:tc>
                  <a:txBody>
                    <a:bodyPr/>
                    <a:lstStyle/>
                    <a:p>
                      <a:pPr rtl="1"/>
                      <a:r>
                        <a:rPr lang="ar-OM" sz="2000" dirty="0" smtClean="0"/>
                        <a:t>مركزه في الشركة</a:t>
                      </a:r>
                      <a:endParaRPr lang="ar-OM" sz="2000" dirty="0"/>
                    </a:p>
                  </a:txBody>
                  <a:tcPr/>
                </a:tc>
              </a:tr>
              <a:tr h="370840">
                <a:tc>
                  <a:txBody>
                    <a:bodyPr/>
                    <a:lstStyle/>
                    <a:p>
                      <a:pPr rtl="1"/>
                      <a:r>
                        <a:rPr lang="ar-OM" sz="2000" dirty="0" smtClean="0"/>
                        <a:t>1</a:t>
                      </a:r>
                      <a:endParaRPr lang="ar-OM" sz="2000" dirty="0"/>
                    </a:p>
                  </a:txBody>
                  <a:tcPr/>
                </a:tc>
                <a:tc>
                  <a:txBody>
                    <a:bodyPr/>
                    <a:lstStyle/>
                    <a:p>
                      <a:pPr rtl="1"/>
                      <a:r>
                        <a:rPr lang="ar-OM" sz="2000" dirty="0" smtClean="0"/>
                        <a:t>روان بنت أحمد اليعقوبية</a:t>
                      </a:r>
                      <a:endParaRPr lang="ar-OM" sz="2000" dirty="0"/>
                    </a:p>
                  </a:txBody>
                  <a:tcPr/>
                </a:tc>
                <a:tc>
                  <a:txBody>
                    <a:bodyPr/>
                    <a:lstStyle/>
                    <a:p>
                      <a:pPr rtl="1"/>
                      <a:r>
                        <a:rPr lang="ar-OM" sz="2000" dirty="0" smtClean="0">
                          <a:solidFill>
                            <a:srgbClr val="FF0000"/>
                          </a:solidFill>
                        </a:rPr>
                        <a:t>المدير</a:t>
                      </a:r>
                      <a:r>
                        <a:rPr lang="ar-OM" sz="2000" baseline="0" dirty="0" smtClean="0">
                          <a:solidFill>
                            <a:srgbClr val="FF0000"/>
                          </a:solidFill>
                        </a:rPr>
                        <a:t> التنفيذي</a:t>
                      </a:r>
                      <a:endParaRPr lang="ar-OM" sz="2000" dirty="0">
                        <a:solidFill>
                          <a:srgbClr val="FF0000"/>
                        </a:solidFill>
                      </a:endParaRPr>
                    </a:p>
                  </a:txBody>
                  <a:tcPr/>
                </a:tc>
              </a:tr>
              <a:tr h="370840">
                <a:tc>
                  <a:txBody>
                    <a:bodyPr/>
                    <a:lstStyle/>
                    <a:p>
                      <a:pPr rtl="1"/>
                      <a:r>
                        <a:rPr lang="ar-OM" sz="2000" dirty="0" smtClean="0"/>
                        <a:t>2</a:t>
                      </a:r>
                      <a:endParaRPr lang="ar-OM" sz="2000" dirty="0"/>
                    </a:p>
                  </a:txBody>
                  <a:tcPr/>
                </a:tc>
                <a:tc>
                  <a:txBody>
                    <a:bodyPr/>
                    <a:lstStyle/>
                    <a:p>
                      <a:pPr rtl="1"/>
                      <a:r>
                        <a:rPr lang="ar-OM" sz="2000" dirty="0" smtClean="0"/>
                        <a:t>منار</a:t>
                      </a:r>
                      <a:r>
                        <a:rPr lang="ar-OM" sz="2000" baseline="0" dirty="0" smtClean="0"/>
                        <a:t> بنت نبيل اليعقوبية </a:t>
                      </a:r>
                      <a:endParaRPr lang="ar-OM" sz="2000" dirty="0"/>
                    </a:p>
                  </a:txBody>
                  <a:tcPr/>
                </a:tc>
                <a:tc>
                  <a:txBody>
                    <a:bodyPr/>
                    <a:lstStyle/>
                    <a:p>
                      <a:pPr rtl="1"/>
                      <a:r>
                        <a:rPr lang="ar-OM" sz="2000" dirty="0" smtClean="0">
                          <a:solidFill>
                            <a:srgbClr val="FF0000"/>
                          </a:solidFill>
                        </a:rPr>
                        <a:t>نائب المدير</a:t>
                      </a:r>
                      <a:r>
                        <a:rPr lang="ar-OM" sz="2000" baseline="0" dirty="0" smtClean="0">
                          <a:solidFill>
                            <a:srgbClr val="FF0000"/>
                          </a:solidFill>
                        </a:rPr>
                        <a:t> التنفيذي</a:t>
                      </a:r>
                      <a:endParaRPr lang="ar-OM" sz="2000" dirty="0">
                        <a:solidFill>
                          <a:srgbClr val="FF0000"/>
                        </a:solidFill>
                      </a:endParaRPr>
                    </a:p>
                  </a:txBody>
                  <a:tcPr/>
                </a:tc>
              </a:tr>
              <a:tr h="370840">
                <a:tc>
                  <a:txBody>
                    <a:bodyPr/>
                    <a:lstStyle/>
                    <a:p>
                      <a:pPr rtl="1"/>
                      <a:r>
                        <a:rPr lang="ar-OM" sz="2000" dirty="0" smtClean="0"/>
                        <a:t>2</a:t>
                      </a:r>
                      <a:endParaRPr lang="ar-OM" sz="2000" dirty="0"/>
                    </a:p>
                  </a:txBody>
                  <a:tcPr/>
                </a:tc>
                <a:tc>
                  <a:txBody>
                    <a:bodyPr/>
                    <a:lstStyle/>
                    <a:p>
                      <a:pPr rtl="1"/>
                      <a:r>
                        <a:rPr lang="ar-OM" sz="2000" dirty="0" smtClean="0"/>
                        <a:t>غاية بنت ناصر الربيعية</a:t>
                      </a:r>
                      <a:endParaRPr lang="ar-OM" sz="2000" dirty="0"/>
                    </a:p>
                  </a:txBody>
                  <a:tcPr/>
                </a:tc>
                <a:tc>
                  <a:txBody>
                    <a:bodyPr/>
                    <a:lstStyle/>
                    <a:p>
                      <a:pPr rtl="1"/>
                      <a:r>
                        <a:rPr lang="ar-OM" sz="2000" dirty="0" smtClean="0">
                          <a:solidFill>
                            <a:srgbClr val="FF0000"/>
                          </a:solidFill>
                        </a:rPr>
                        <a:t>مدير المبيعات</a:t>
                      </a:r>
                      <a:endParaRPr lang="ar-OM" sz="2000" dirty="0">
                        <a:solidFill>
                          <a:srgbClr val="FF0000"/>
                        </a:solidFill>
                      </a:endParaRPr>
                    </a:p>
                  </a:txBody>
                  <a:tcPr/>
                </a:tc>
              </a:tr>
              <a:tr h="370840">
                <a:tc>
                  <a:txBody>
                    <a:bodyPr/>
                    <a:lstStyle/>
                    <a:p>
                      <a:pPr rtl="1"/>
                      <a:r>
                        <a:rPr lang="ar-OM" sz="2000" dirty="0" smtClean="0"/>
                        <a:t>3</a:t>
                      </a:r>
                      <a:endParaRPr lang="ar-OM" sz="2000" dirty="0"/>
                    </a:p>
                  </a:txBody>
                  <a:tcPr/>
                </a:tc>
                <a:tc>
                  <a:txBody>
                    <a:bodyPr/>
                    <a:lstStyle/>
                    <a:p>
                      <a:pPr rtl="1"/>
                      <a:r>
                        <a:rPr lang="ar-OM" sz="2000" dirty="0" smtClean="0"/>
                        <a:t>رشا</a:t>
                      </a:r>
                      <a:r>
                        <a:rPr lang="ar-OM" sz="2000" baseline="0" dirty="0" smtClean="0"/>
                        <a:t> بنت احمد اليعقوبية</a:t>
                      </a:r>
                      <a:endParaRPr lang="ar-OM" sz="2000" dirty="0"/>
                    </a:p>
                  </a:txBody>
                  <a:tcPr/>
                </a:tc>
                <a:tc>
                  <a:txBody>
                    <a:bodyPr/>
                    <a:lstStyle/>
                    <a:p>
                      <a:pPr rtl="1"/>
                      <a:r>
                        <a:rPr lang="ar-OM" sz="2000" dirty="0" smtClean="0">
                          <a:solidFill>
                            <a:srgbClr val="FF0000"/>
                          </a:solidFill>
                        </a:rPr>
                        <a:t>مسؤول</a:t>
                      </a:r>
                      <a:r>
                        <a:rPr lang="ar-OM" sz="2000" baseline="0" dirty="0" smtClean="0">
                          <a:solidFill>
                            <a:srgbClr val="FF0000"/>
                          </a:solidFill>
                        </a:rPr>
                        <a:t> العلاقات العامة</a:t>
                      </a:r>
                      <a:endParaRPr lang="ar-OM" sz="2000" dirty="0">
                        <a:solidFill>
                          <a:srgbClr val="FF0000"/>
                        </a:solidFill>
                      </a:endParaRPr>
                    </a:p>
                  </a:txBody>
                  <a:tcPr/>
                </a:tc>
              </a:tr>
              <a:tr h="370840">
                <a:tc>
                  <a:txBody>
                    <a:bodyPr/>
                    <a:lstStyle/>
                    <a:p>
                      <a:pPr rtl="1"/>
                      <a:r>
                        <a:rPr lang="ar-OM" sz="2000" dirty="0" smtClean="0"/>
                        <a:t>4</a:t>
                      </a:r>
                      <a:endParaRPr lang="ar-OM" sz="2000" dirty="0"/>
                    </a:p>
                  </a:txBody>
                  <a:tcPr/>
                </a:tc>
                <a:tc>
                  <a:txBody>
                    <a:bodyPr/>
                    <a:lstStyle/>
                    <a:p>
                      <a:pPr rtl="1"/>
                      <a:r>
                        <a:rPr lang="ar-OM" sz="2000" dirty="0" smtClean="0"/>
                        <a:t>رؤى</a:t>
                      </a:r>
                      <a:r>
                        <a:rPr lang="ar-OM" sz="2000" baseline="0" dirty="0" smtClean="0"/>
                        <a:t> بنت خليفه </a:t>
                      </a:r>
                      <a:r>
                        <a:rPr lang="ar-OM" sz="2000" baseline="0" dirty="0" err="1" smtClean="0"/>
                        <a:t>الشماخية</a:t>
                      </a:r>
                      <a:endParaRPr lang="ar-OM" sz="2000" dirty="0"/>
                    </a:p>
                  </a:txBody>
                  <a:tcPr/>
                </a:tc>
                <a:tc>
                  <a:txBody>
                    <a:bodyPr/>
                    <a:lstStyle/>
                    <a:p>
                      <a:pPr rtl="1"/>
                      <a:r>
                        <a:rPr lang="ar-OM" sz="2000" dirty="0" smtClean="0">
                          <a:solidFill>
                            <a:srgbClr val="FF0000"/>
                          </a:solidFill>
                        </a:rPr>
                        <a:t>مدير التسويق</a:t>
                      </a:r>
                      <a:endParaRPr lang="ar-OM" sz="2000" dirty="0">
                        <a:solidFill>
                          <a:srgbClr val="FF0000"/>
                        </a:solidFill>
                      </a:endParaRPr>
                    </a:p>
                  </a:txBody>
                  <a:tcPr/>
                </a:tc>
              </a:tr>
            </a:tbl>
          </a:graphicData>
        </a:graphic>
      </p:graphicFrame>
      <p:sp>
        <p:nvSpPr>
          <p:cNvPr id="9" name="مربع نص 8"/>
          <p:cNvSpPr txBox="1"/>
          <p:nvPr/>
        </p:nvSpPr>
        <p:spPr>
          <a:xfrm>
            <a:off x="943429" y="5152571"/>
            <a:ext cx="10377714"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lgn="just"/>
            <a:r>
              <a:rPr lang="ar-OM" sz="2400" b="1" dirty="0" smtClean="0">
                <a:cs typeface="+mj-cs"/>
              </a:rPr>
              <a:t>يبلغ عدد عضوات شركة كرم النخيل </a:t>
            </a:r>
            <a:r>
              <a:rPr lang="ar-OM" sz="2400" b="1" dirty="0" smtClean="0">
                <a:solidFill>
                  <a:srgbClr val="FF0000"/>
                </a:solidFill>
                <a:cs typeface="+mj-cs"/>
              </a:rPr>
              <a:t>عشرة طالبات </a:t>
            </a:r>
            <a:r>
              <a:rPr lang="ar-OM" sz="2400" b="1" dirty="0" smtClean="0">
                <a:cs typeface="+mj-cs"/>
              </a:rPr>
              <a:t>من الصف التاسع الأساسي  . </a:t>
            </a:r>
          </a:p>
          <a:p>
            <a:pPr algn="just"/>
            <a:r>
              <a:rPr lang="ar-OM" sz="2400" b="1" dirty="0" smtClean="0">
                <a:cs typeface="+mj-cs"/>
              </a:rPr>
              <a:t>يبلغ عدد الأسهم </a:t>
            </a:r>
            <a:r>
              <a:rPr lang="ar-OM" sz="2400" b="1" dirty="0" smtClean="0">
                <a:solidFill>
                  <a:srgbClr val="FF0000"/>
                </a:solidFill>
                <a:cs typeface="+mj-cs"/>
              </a:rPr>
              <a:t>10</a:t>
            </a:r>
            <a:r>
              <a:rPr lang="ar-OM" sz="2400" b="1" dirty="0" smtClean="0">
                <a:cs typeface="+mj-cs"/>
              </a:rPr>
              <a:t> ،  وقيمة  كل سهم خمسة ريالات  .</a:t>
            </a:r>
            <a:endParaRPr lang="ar-OM" sz="2400" b="1" dirty="0">
              <a:cs typeface="+mj-cs"/>
            </a:endParaRPr>
          </a:p>
        </p:txBody>
      </p:sp>
    </p:spTree>
    <p:extLst>
      <p:ext uri="{BB962C8B-B14F-4D97-AF65-F5344CB8AC3E}">
        <p14:creationId xmlns:p14="http://schemas.microsoft.com/office/powerpoint/2010/main" val="157638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35588" y="1470809"/>
            <a:ext cx="9144000" cy="1110343"/>
          </a:xfrm>
        </p:spPr>
        <p:txBody>
          <a:bodyPr/>
          <a:lstStyle/>
          <a:p>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شعار الشركة </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8" name="صورة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5705" y="1771683"/>
            <a:ext cx="5219908" cy="44370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62192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85874" y="1371564"/>
            <a:ext cx="9144000" cy="936205"/>
          </a:xfrm>
        </p:spPr>
        <p:txBody>
          <a:bodyPr/>
          <a:lstStyle/>
          <a:p>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خطة الشركة [ </a:t>
            </a:r>
            <a:r>
              <a:rPr lang="ar-OM" b="1" spc="50" dirty="0">
                <a:ln w="11430">
                  <a:solidFill>
                    <a:schemeClr val="tx1">
                      <a:lumMod val="95000"/>
                      <a:lumOff val="5000"/>
                    </a:schemeClr>
                  </a:solidFill>
                </a:ln>
                <a:solidFill>
                  <a:srgbClr val="FF0000"/>
                </a:solidFill>
                <a:effectLst>
                  <a:outerShdw blurRad="76200" dist="50800" dir="5400000" algn="tl" rotWithShape="0">
                    <a:srgbClr val="000000">
                      <a:alpha val="65000"/>
                    </a:srgbClr>
                  </a:outerShdw>
                </a:effectLst>
                <a:cs typeface="AdvertisingBold" pitchFamily="2" charset="-78"/>
              </a:rPr>
              <a:t>مراحل المشروع </a:t>
            </a:r>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sp>
        <p:nvSpPr>
          <p:cNvPr id="7" name="Title 1"/>
          <p:cNvSpPr txBox="1">
            <a:spLocks/>
          </p:cNvSpPr>
          <p:nvPr/>
        </p:nvSpPr>
        <p:spPr>
          <a:xfrm>
            <a:off x="624108" y="3265644"/>
            <a:ext cx="10987315" cy="4368851"/>
          </a:xfrm>
          <a:prstGeom prst="rect">
            <a:avLst/>
          </a:prstGeom>
        </p:spPr>
        <p:txBody>
          <a:bodyPr vert="horz" lIns="91440" tIns="45720" rIns="91440" bIns="45720" rtlCol="1" anchor="b">
            <a:normAutofit fontScale="92500" lnSpcReduction="20000"/>
          </a:bodyPr>
          <a:lstStyle>
            <a:lvl1pPr algn="ctr" defTabSz="914400" rtl="1"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nSpc>
                <a:spcPct val="150000"/>
              </a:lnSpc>
              <a:buFont typeface="Wingdings" pitchFamily="2" charset="2"/>
              <a:buChar char="q"/>
            </a:pPr>
            <a:r>
              <a:rPr lang="ar-OM" sz="3200" b="1" dirty="0" smtClean="0">
                <a:ln w="19050">
                  <a:solidFill>
                    <a:schemeClr val="tx2">
                      <a:tint val="1000"/>
                    </a:schemeClr>
                  </a:solidFill>
                  <a:prstDash val="solid"/>
                </a:ln>
                <a:cs typeface="Sultan bold" pitchFamily="2" charset="-78"/>
              </a:rPr>
              <a:t>تنفيذ </a:t>
            </a:r>
            <a:r>
              <a:rPr lang="ar-OM" sz="3200" b="1" dirty="0">
                <a:ln w="19050">
                  <a:solidFill>
                    <a:schemeClr val="tx2">
                      <a:tint val="1000"/>
                    </a:schemeClr>
                  </a:solidFill>
                  <a:prstDash val="solid"/>
                </a:ln>
                <a:cs typeface="Sultan bold" pitchFamily="2" charset="-78"/>
              </a:rPr>
              <a:t>ورشة تدريبية في مجال تصنيع التمور للطالبات نفذتها </a:t>
            </a:r>
            <a:r>
              <a:rPr lang="ar-OM" sz="3200" b="1" dirty="0" smtClean="0">
                <a:ln w="19050">
                  <a:solidFill>
                    <a:schemeClr val="tx2">
                      <a:tint val="1000"/>
                    </a:schemeClr>
                  </a:solidFill>
                  <a:prstDash val="solid"/>
                </a:ln>
                <a:cs typeface="Sultan bold" pitchFamily="2" charset="-78"/>
              </a:rPr>
              <a:t>أخصائية </a:t>
            </a:r>
            <a:r>
              <a:rPr lang="ar-OM" sz="3200" b="1" dirty="0">
                <a:ln w="19050">
                  <a:solidFill>
                    <a:schemeClr val="tx2">
                      <a:tint val="1000"/>
                    </a:schemeClr>
                  </a:solidFill>
                  <a:prstDash val="solid"/>
                </a:ln>
                <a:cs typeface="Sultan bold" pitchFamily="2" charset="-78"/>
              </a:rPr>
              <a:t>التوجيه المهني.</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solidFill>
                  <a:srgbClr val="002060"/>
                </a:solidFill>
                <a:cs typeface="Sultan bold" pitchFamily="2" charset="-78"/>
              </a:rPr>
              <a:t>زيارة لمعرض المشاريع الصغيرة في غرفة التجارة والصناعة .</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cs typeface="Sultan bold" pitchFamily="2" charset="-78"/>
              </a:rPr>
              <a:t>تشكيل شركة طلابية بمساهمة من قبل الطالبات.</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solidFill>
                  <a:srgbClr val="002060"/>
                </a:solidFill>
                <a:cs typeface="Sultan bold" pitchFamily="2" charset="-78"/>
              </a:rPr>
              <a:t>البدء بإنتاج التمور.</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cs typeface="Sultan bold" pitchFamily="2" charset="-78"/>
              </a:rPr>
              <a:t>عمل معرض تعريفي بمنتجات الشركة وذلك ضمن فعاليات الأسبوع العالمي لريادة الأعمال .</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solidFill>
                  <a:srgbClr val="002060"/>
                </a:solidFill>
                <a:cs typeface="Sultan bold" pitchFamily="2" charset="-78"/>
              </a:rPr>
              <a:t>تنفيذ خطة إعلامية حول الشركة ومنتجاتها .</a:t>
            </a:r>
          </a:p>
          <a:p>
            <a:pPr marL="457200" indent="-457200" algn="just">
              <a:lnSpc>
                <a:spcPct val="150000"/>
              </a:lnSpc>
              <a:buFont typeface="Wingdings" panose="05000000000000000000" pitchFamily="2" charset="2"/>
              <a:buChar char="q"/>
            </a:pPr>
            <a:r>
              <a:rPr lang="ar-OM" sz="3200" b="1" dirty="0">
                <a:ln w="19050">
                  <a:solidFill>
                    <a:schemeClr val="tx2">
                      <a:tint val="1000"/>
                    </a:schemeClr>
                  </a:solidFill>
                  <a:prstDash val="solid"/>
                </a:ln>
                <a:cs typeface="Sultan bold" pitchFamily="2" charset="-78"/>
              </a:rPr>
              <a:t>العمل على تطوير منتجات الشركة وتنويعها .</a:t>
            </a:r>
          </a:p>
          <a:p>
            <a:pPr>
              <a:lnSpc>
                <a:spcPct val="150000"/>
              </a:lnSpc>
            </a:pPr>
            <a:endParaRPr lang="ar-OM" b="1" dirty="0">
              <a:ln w="19050">
                <a:solidFill>
                  <a:schemeClr val="tx2">
                    <a:tint val="1000"/>
                  </a:schemeClr>
                </a:solidFill>
                <a:prstDash val="solid"/>
              </a:ln>
              <a:solidFill>
                <a:srgbClr val="002060"/>
              </a:solidFill>
            </a:endParaRPr>
          </a:p>
        </p:txBody>
      </p:sp>
    </p:spTree>
    <p:extLst>
      <p:ext uri="{BB962C8B-B14F-4D97-AF65-F5344CB8AC3E}">
        <p14:creationId xmlns:p14="http://schemas.microsoft.com/office/powerpoint/2010/main" val="253367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 calcmode="lin" valueType="num">
                                      <p:cBhvr additive="base">
                                        <p:cTn id="43"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2674" y="1066763"/>
            <a:ext cx="9144000" cy="1110343"/>
          </a:xfrm>
        </p:spPr>
        <p:txBody>
          <a:bodyPr/>
          <a:lstStyle/>
          <a:p>
            <a:r>
              <a:rPr lang="ar-OM"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المواد المستخدمة في تصنيع المنتج </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الأعمال والابتكار»</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7" name="رسم تخطيطي 6"/>
          <p:cNvGraphicFramePr/>
          <p:nvPr>
            <p:extLst>
              <p:ext uri="{D42A27DB-BD31-4B8C-83A1-F6EECF244321}">
                <p14:modId xmlns:p14="http://schemas.microsoft.com/office/powerpoint/2010/main" val="904441839"/>
              </p:ext>
            </p:extLst>
          </p:nvPr>
        </p:nvGraphicFramePr>
        <p:xfrm>
          <a:off x="899591" y="2180756"/>
          <a:ext cx="10479609" cy="44522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1878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graphicEl>
                                              <a:dgm id="{0304A3A3-03CE-4537-BBEB-1A60E403ABA5}"/>
                                            </p:graphicEl>
                                          </p:spTgt>
                                        </p:tgtEl>
                                        <p:attrNameLst>
                                          <p:attrName>style.visibility</p:attrName>
                                        </p:attrNameLst>
                                      </p:cBhvr>
                                      <p:to>
                                        <p:strVal val="visible"/>
                                      </p:to>
                                    </p:set>
                                    <p:anim calcmode="lin" valueType="num">
                                      <p:cBhvr additive="base">
                                        <p:cTn id="7" dur="500" fill="hold"/>
                                        <p:tgtEl>
                                          <p:spTgt spid="7">
                                            <p:graphicEl>
                                              <a:dgm id="{0304A3A3-03CE-4537-BBEB-1A60E403ABA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0304A3A3-03CE-4537-BBEB-1A60E403ABA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graphicEl>
                                              <a:dgm id="{BBDD8499-5243-471B-8078-C194910DB924}"/>
                                            </p:graphicEl>
                                          </p:spTgt>
                                        </p:tgtEl>
                                        <p:attrNameLst>
                                          <p:attrName>style.visibility</p:attrName>
                                        </p:attrNameLst>
                                      </p:cBhvr>
                                      <p:to>
                                        <p:strVal val="visible"/>
                                      </p:to>
                                    </p:set>
                                    <p:anim calcmode="lin" valueType="num">
                                      <p:cBhvr additive="base">
                                        <p:cTn id="13" dur="500" fill="hold"/>
                                        <p:tgtEl>
                                          <p:spTgt spid="7">
                                            <p:graphicEl>
                                              <a:dgm id="{BBDD8499-5243-471B-8078-C194910DB92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graphicEl>
                                              <a:dgm id="{BBDD8499-5243-471B-8078-C194910DB92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graphicEl>
                                              <a:dgm id="{4BEE7BBA-A3B1-4150-BEEB-39F1C28AA4F7}"/>
                                            </p:graphicEl>
                                          </p:spTgt>
                                        </p:tgtEl>
                                        <p:attrNameLst>
                                          <p:attrName>style.visibility</p:attrName>
                                        </p:attrNameLst>
                                      </p:cBhvr>
                                      <p:to>
                                        <p:strVal val="visible"/>
                                      </p:to>
                                    </p:set>
                                    <p:anim calcmode="lin" valueType="num">
                                      <p:cBhvr additive="base">
                                        <p:cTn id="19" dur="500" fill="hold"/>
                                        <p:tgtEl>
                                          <p:spTgt spid="7">
                                            <p:graphicEl>
                                              <a:dgm id="{4BEE7BBA-A3B1-4150-BEEB-39F1C28AA4F7}"/>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graphicEl>
                                              <a:dgm id="{4BEE7BBA-A3B1-4150-BEEB-39F1C28AA4F7}"/>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graphicEl>
                                              <a:dgm id="{EDC911CB-83E8-43E1-BE0C-FA24FE0108EB}"/>
                                            </p:graphicEl>
                                          </p:spTgt>
                                        </p:tgtEl>
                                        <p:attrNameLst>
                                          <p:attrName>style.visibility</p:attrName>
                                        </p:attrNameLst>
                                      </p:cBhvr>
                                      <p:to>
                                        <p:strVal val="visible"/>
                                      </p:to>
                                    </p:set>
                                    <p:anim calcmode="lin" valueType="num">
                                      <p:cBhvr additive="base">
                                        <p:cTn id="25" dur="500" fill="hold"/>
                                        <p:tgtEl>
                                          <p:spTgt spid="7">
                                            <p:graphicEl>
                                              <a:dgm id="{EDC911CB-83E8-43E1-BE0C-FA24FE0108EB}"/>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dgm id="{EDC911CB-83E8-43E1-BE0C-FA24FE0108EB}"/>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graphicEl>
                                              <a:dgm id="{D4335BFF-FC6C-4373-A4F6-C134EAC6F9F6}"/>
                                            </p:graphicEl>
                                          </p:spTgt>
                                        </p:tgtEl>
                                        <p:attrNameLst>
                                          <p:attrName>style.visibility</p:attrName>
                                        </p:attrNameLst>
                                      </p:cBhvr>
                                      <p:to>
                                        <p:strVal val="visible"/>
                                      </p:to>
                                    </p:set>
                                    <p:anim calcmode="lin" valueType="num">
                                      <p:cBhvr additive="base">
                                        <p:cTn id="31" dur="500" fill="hold"/>
                                        <p:tgtEl>
                                          <p:spTgt spid="7">
                                            <p:graphicEl>
                                              <a:dgm id="{D4335BFF-FC6C-4373-A4F6-C134EAC6F9F6}"/>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graphicEl>
                                              <a:dgm id="{D4335BFF-FC6C-4373-A4F6-C134EAC6F9F6}"/>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graphicEl>
                                              <a:dgm id="{925066B2-F95F-4DD2-8948-362538748308}"/>
                                            </p:graphicEl>
                                          </p:spTgt>
                                        </p:tgtEl>
                                        <p:attrNameLst>
                                          <p:attrName>style.visibility</p:attrName>
                                        </p:attrNameLst>
                                      </p:cBhvr>
                                      <p:to>
                                        <p:strVal val="visible"/>
                                      </p:to>
                                    </p:set>
                                    <p:anim calcmode="lin" valueType="num">
                                      <p:cBhvr additive="base">
                                        <p:cTn id="37" dur="500" fill="hold"/>
                                        <p:tgtEl>
                                          <p:spTgt spid="7">
                                            <p:graphicEl>
                                              <a:dgm id="{925066B2-F95F-4DD2-8948-362538748308}"/>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graphicEl>
                                              <a:dgm id="{925066B2-F95F-4DD2-8948-362538748308}"/>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graphicEl>
                                              <a:dgm id="{DEE1AA96-7117-4B34-AC1B-1108EE9D59E4}"/>
                                            </p:graphicEl>
                                          </p:spTgt>
                                        </p:tgtEl>
                                        <p:attrNameLst>
                                          <p:attrName>style.visibility</p:attrName>
                                        </p:attrNameLst>
                                      </p:cBhvr>
                                      <p:to>
                                        <p:strVal val="visible"/>
                                      </p:to>
                                    </p:set>
                                    <p:anim calcmode="lin" valueType="num">
                                      <p:cBhvr additive="base">
                                        <p:cTn id="43" dur="500" fill="hold"/>
                                        <p:tgtEl>
                                          <p:spTgt spid="7">
                                            <p:graphicEl>
                                              <a:dgm id="{DEE1AA96-7117-4B34-AC1B-1108EE9D59E4}"/>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graphicEl>
                                              <a:dgm id="{DEE1AA96-7117-4B34-AC1B-1108EE9D59E4}"/>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graphicEl>
                                              <a:dgm id="{7E551A84-EE84-4163-8D0A-3259D1F812CB}"/>
                                            </p:graphicEl>
                                          </p:spTgt>
                                        </p:tgtEl>
                                        <p:attrNameLst>
                                          <p:attrName>style.visibility</p:attrName>
                                        </p:attrNameLst>
                                      </p:cBhvr>
                                      <p:to>
                                        <p:strVal val="visible"/>
                                      </p:to>
                                    </p:set>
                                    <p:anim calcmode="lin" valueType="num">
                                      <p:cBhvr additive="base">
                                        <p:cTn id="49" dur="500" fill="hold"/>
                                        <p:tgtEl>
                                          <p:spTgt spid="7">
                                            <p:graphicEl>
                                              <a:dgm id="{7E551A84-EE84-4163-8D0A-3259D1F812CB}"/>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graphicEl>
                                              <a:dgm id="{7E551A84-EE84-4163-8D0A-3259D1F812CB}"/>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graphicEl>
                                              <a:dgm id="{9B28117D-F955-4828-8EE6-59D148B2AACD}"/>
                                            </p:graphicEl>
                                          </p:spTgt>
                                        </p:tgtEl>
                                        <p:attrNameLst>
                                          <p:attrName>style.visibility</p:attrName>
                                        </p:attrNameLst>
                                      </p:cBhvr>
                                      <p:to>
                                        <p:strVal val="visible"/>
                                      </p:to>
                                    </p:set>
                                    <p:anim calcmode="lin" valueType="num">
                                      <p:cBhvr additive="base">
                                        <p:cTn id="55" dur="500" fill="hold"/>
                                        <p:tgtEl>
                                          <p:spTgt spid="7">
                                            <p:graphicEl>
                                              <a:dgm id="{9B28117D-F955-4828-8EE6-59D148B2AACD}"/>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graphicEl>
                                              <a:dgm id="{9B28117D-F955-4828-8EE6-59D148B2AACD}"/>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graphicEl>
                                              <a:dgm id="{165A21A5-3DB1-4DC4-ADB0-E69E8446676E}"/>
                                            </p:graphicEl>
                                          </p:spTgt>
                                        </p:tgtEl>
                                        <p:attrNameLst>
                                          <p:attrName>style.visibility</p:attrName>
                                        </p:attrNameLst>
                                      </p:cBhvr>
                                      <p:to>
                                        <p:strVal val="visible"/>
                                      </p:to>
                                    </p:set>
                                    <p:anim calcmode="lin" valueType="num">
                                      <p:cBhvr additive="base">
                                        <p:cTn id="61" dur="500" fill="hold"/>
                                        <p:tgtEl>
                                          <p:spTgt spid="7">
                                            <p:graphicEl>
                                              <a:dgm id="{165A21A5-3DB1-4DC4-ADB0-E69E8446676E}"/>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graphicEl>
                                              <a:dgm id="{165A21A5-3DB1-4DC4-ADB0-E69E8446676E}"/>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graphicEl>
                                              <a:dgm id="{58981ACE-30BA-4097-AED0-662E7083B80C}"/>
                                            </p:graphicEl>
                                          </p:spTgt>
                                        </p:tgtEl>
                                        <p:attrNameLst>
                                          <p:attrName>style.visibility</p:attrName>
                                        </p:attrNameLst>
                                      </p:cBhvr>
                                      <p:to>
                                        <p:strVal val="visible"/>
                                      </p:to>
                                    </p:set>
                                    <p:anim calcmode="lin" valueType="num">
                                      <p:cBhvr additive="base">
                                        <p:cTn id="67" dur="500" fill="hold"/>
                                        <p:tgtEl>
                                          <p:spTgt spid="7">
                                            <p:graphicEl>
                                              <a:dgm id="{58981ACE-30BA-4097-AED0-662E7083B80C}"/>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graphicEl>
                                              <a:dgm id="{58981ACE-30BA-4097-AED0-662E7083B80C}"/>
                                            </p:graphic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graphicEl>
                                              <a:dgm id="{23510F21-79B1-4CFD-A1F2-54CA6DB33ED9}"/>
                                            </p:graphicEl>
                                          </p:spTgt>
                                        </p:tgtEl>
                                        <p:attrNameLst>
                                          <p:attrName>style.visibility</p:attrName>
                                        </p:attrNameLst>
                                      </p:cBhvr>
                                      <p:to>
                                        <p:strVal val="visible"/>
                                      </p:to>
                                    </p:set>
                                    <p:anim calcmode="lin" valueType="num">
                                      <p:cBhvr additive="base">
                                        <p:cTn id="73" dur="500" fill="hold"/>
                                        <p:tgtEl>
                                          <p:spTgt spid="7">
                                            <p:graphicEl>
                                              <a:dgm id="{23510F21-79B1-4CFD-A1F2-54CA6DB33ED9}"/>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graphicEl>
                                              <a:dgm id="{23510F21-79B1-4CFD-A1F2-54CA6DB33ED9}"/>
                                            </p:graphic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
                                            <p:graphicEl>
                                              <a:dgm id="{267D27C6-45C8-4D35-A05C-4D2EE88FE40C}"/>
                                            </p:graphicEl>
                                          </p:spTgt>
                                        </p:tgtEl>
                                        <p:attrNameLst>
                                          <p:attrName>style.visibility</p:attrName>
                                        </p:attrNameLst>
                                      </p:cBhvr>
                                      <p:to>
                                        <p:strVal val="visible"/>
                                      </p:to>
                                    </p:set>
                                    <p:anim calcmode="lin" valueType="num">
                                      <p:cBhvr additive="base">
                                        <p:cTn id="79" dur="500" fill="hold"/>
                                        <p:tgtEl>
                                          <p:spTgt spid="7">
                                            <p:graphicEl>
                                              <a:dgm id="{267D27C6-45C8-4D35-A05C-4D2EE88FE40C}"/>
                                            </p:graphicEl>
                                          </p:spTgt>
                                        </p:tgtEl>
                                        <p:attrNameLst>
                                          <p:attrName>ppt_x</p:attrName>
                                        </p:attrNameLst>
                                      </p:cBhvr>
                                      <p:tavLst>
                                        <p:tav tm="0">
                                          <p:val>
                                            <p:strVal val="#ppt_x"/>
                                          </p:val>
                                        </p:tav>
                                        <p:tav tm="100000">
                                          <p:val>
                                            <p:strVal val="#ppt_x"/>
                                          </p:val>
                                        </p:tav>
                                      </p:tavLst>
                                    </p:anim>
                                    <p:anim calcmode="lin" valueType="num">
                                      <p:cBhvr additive="base">
                                        <p:cTn id="80" dur="500" fill="hold"/>
                                        <p:tgtEl>
                                          <p:spTgt spid="7">
                                            <p:graphicEl>
                                              <a:dgm id="{267D27C6-45C8-4D35-A05C-4D2EE88FE40C}"/>
                                            </p:graphic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
                                            <p:graphicEl>
                                              <a:dgm id="{75914629-74F4-4D89-B691-F180C18732AE}"/>
                                            </p:graphicEl>
                                          </p:spTgt>
                                        </p:tgtEl>
                                        <p:attrNameLst>
                                          <p:attrName>style.visibility</p:attrName>
                                        </p:attrNameLst>
                                      </p:cBhvr>
                                      <p:to>
                                        <p:strVal val="visible"/>
                                      </p:to>
                                    </p:set>
                                    <p:anim calcmode="lin" valueType="num">
                                      <p:cBhvr additive="base">
                                        <p:cTn id="85" dur="500" fill="hold"/>
                                        <p:tgtEl>
                                          <p:spTgt spid="7">
                                            <p:graphicEl>
                                              <a:dgm id="{75914629-74F4-4D89-B691-F180C18732AE}"/>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7">
                                            <p:graphicEl>
                                              <a:dgm id="{75914629-74F4-4D89-B691-F180C18732AE}"/>
                                            </p:graphic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7">
                                            <p:graphicEl>
                                              <a:dgm id="{2B7EC0AB-0508-441C-A416-E4542D20C281}"/>
                                            </p:graphicEl>
                                          </p:spTgt>
                                        </p:tgtEl>
                                        <p:attrNameLst>
                                          <p:attrName>style.visibility</p:attrName>
                                        </p:attrNameLst>
                                      </p:cBhvr>
                                      <p:to>
                                        <p:strVal val="visible"/>
                                      </p:to>
                                    </p:set>
                                    <p:anim calcmode="lin" valueType="num">
                                      <p:cBhvr additive="base">
                                        <p:cTn id="91" dur="500" fill="hold"/>
                                        <p:tgtEl>
                                          <p:spTgt spid="7">
                                            <p:graphicEl>
                                              <a:dgm id="{2B7EC0AB-0508-441C-A416-E4542D20C281}"/>
                                            </p:graphicEl>
                                          </p:spTgt>
                                        </p:tgtEl>
                                        <p:attrNameLst>
                                          <p:attrName>ppt_x</p:attrName>
                                        </p:attrNameLst>
                                      </p:cBhvr>
                                      <p:tavLst>
                                        <p:tav tm="0">
                                          <p:val>
                                            <p:strVal val="#ppt_x"/>
                                          </p:val>
                                        </p:tav>
                                        <p:tav tm="100000">
                                          <p:val>
                                            <p:strVal val="#ppt_x"/>
                                          </p:val>
                                        </p:tav>
                                      </p:tavLst>
                                    </p:anim>
                                    <p:anim calcmode="lin" valueType="num">
                                      <p:cBhvr additive="base">
                                        <p:cTn id="92" dur="500" fill="hold"/>
                                        <p:tgtEl>
                                          <p:spTgt spid="7">
                                            <p:graphicEl>
                                              <a:dgm id="{2B7EC0AB-0508-441C-A416-E4542D20C281}"/>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7188" y="1209557"/>
            <a:ext cx="9144000" cy="1110343"/>
          </a:xfrm>
        </p:spPr>
        <p:txBody>
          <a:bodyPr/>
          <a:lstStyle/>
          <a:p>
            <a:r>
              <a:rPr lang="ar-OM" b="1" spc="50" dirty="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الاعلام و التسويق</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7" name="رسم تخطيطي 6"/>
          <p:cNvGraphicFramePr/>
          <p:nvPr>
            <p:extLst>
              <p:ext uri="{D42A27DB-BD31-4B8C-83A1-F6EECF244321}">
                <p14:modId xmlns:p14="http://schemas.microsoft.com/office/powerpoint/2010/main" val="3087316704"/>
              </p:ext>
            </p:extLst>
          </p:nvPr>
        </p:nvGraphicFramePr>
        <p:xfrm>
          <a:off x="3191159" y="2425967"/>
          <a:ext cx="7560840" cy="39681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9303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graphicEl>
                                              <a:dgm id="{2168CE6E-D98A-4491-A78D-A43B2AF09762}"/>
                                            </p:graphicEl>
                                          </p:spTgt>
                                        </p:tgtEl>
                                        <p:attrNameLst>
                                          <p:attrName>style.visibility</p:attrName>
                                        </p:attrNameLst>
                                      </p:cBhvr>
                                      <p:to>
                                        <p:strVal val="visible"/>
                                      </p:to>
                                    </p:set>
                                    <p:anim calcmode="lin" valueType="num">
                                      <p:cBhvr additive="base">
                                        <p:cTn id="7" dur="500" fill="hold"/>
                                        <p:tgtEl>
                                          <p:spTgt spid="7">
                                            <p:graphicEl>
                                              <a:dgm id="{2168CE6E-D98A-4491-A78D-A43B2AF09762}"/>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graphicEl>
                                              <a:dgm id="{2168CE6E-D98A-4491-A78D-A43B2AF09762}"/>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7">
                                            <p:graphicEl>
                                              <a:dgm id="{B17AD029-AC81-432F-AC45-63827575FDD3}"/>
                                            </p:graphicEl>
                                          </p:spTgt>
                                        </p:tgtEl>
                                        <p:attrNameLst>
                                          <p:attrName>style.visibility</p:attrName>
                                        </p:attrNameLst>
                                      </p:cBhvr>
                                      <p:to>
                                        <p:strVal val="visible"/>
                                      </p:to>
                                    </p:set>
                                    <p:anim calcmode="lin" valueType="num">
                                      <p:cBhvr additive="base">
                                        <p:cTn id="13" dur="500" fill="hold"/>
                                        <p:tgtEl>
                                          <p:spTgt spid="7">
                                            <p:graphicEl>
                                              <a:dgm id="{B17AD029-AC81-432F-AC45-63827575FDD3}"/>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graphicEl>
                                              <a:dgm id="{B17AD029-AC81-432F-AC45-63827575FDD3}"/>
                                            </p:graphic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7">
                                            <p:graphicEl>
                                              <a:dgm id="{FE2CD02D-837B-47AD-9A7D-9CA2DEE64B3D}"/>
                                            </p:graphicEl>
                                          </p:spTgt>
                                        </p:tgtEl>
                                        <p:attrNameLst>
                                          <p:attrName>style.visibility</p:attrName>
                                        </p:attrNameLst>
                                      </p:cBhvr>
                                      <p:to>
                                        <p:strVal val="visible"/>
                                      </p:to>
                                    </p:set>
                                    <p:anim calcmode="lin" valueType="num">
                                      <p:cBhvr additive="base">
                                        <p:cTn id="19" dur="500" fill="hold"/>
                                        <p:tgtEl>
                                          <p:spTgt spid="7">
                                            <p:graphicEl>
                                              <a:dgm id="{FE2CD02D-837B-47AD-9A7D-9CA2DEE64B3D}"/>
                                            </p:graphic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graphicEl>
                                              <a:dgm id="{FE2CD02D-837B-47AD-9A7D-9CA2DEE64B3D}"/>
                                            </p:graphic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7">
                                            <p:graphicEl>
                                              <a:dgm id="{8DF1EC75-E618-4C31-B5DC-05068F34259D}"/>
                                            </p:graphicEl>
                                          </p:spTgt>
                                        </p:tgtEl>
                                        <p:attrNameLst>
                                          <p:attrName>style.visibility</p:attrName>
                                        </p:attrNameLst>
                                      </p:cBhvr>
                                      <p:to>
                                        <p:strVal val="visible"/>
                                      </p:to>
                                    </p:set>
                                    <p:anim calcmode="lin" valueType="num">
                                      <p:cBhvr additive="base">
                                        <p:cTn id="25" dur="500" fill="hold"/>
                                        <p:tgtEl>
                                          <p:spTgt spid="7">
                                            <p:graphicEl>
                                              <a:dgm id="{8DF1EC75-E618-4C31-B5DC-05068F34259D}"/>
                                            </p:graphic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graphicEl>
                                              <a:dgm id="{8DF1EC75-E618-4C31-B5DC-05068F34259D}"/>
                                            </p:graphic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7">
                                            <p:graphicEl>
                                              <a:dgm id="{DE5E51EF-FC37-41C4-B957-5F493610BD88}"/>
                                            </p:graphicEl>
                                          </p:spTgt>
                                        </p:tgtEl>
                                        <p:attrNameLst>
                                          <p:attrName>style.visibility</p:attrName>
                                        </p:attrNameLst>
                                      </p:cBhvr>
                                      <p:to>
                                        <p:strVal val="visible"/>
                                      </p:to>
                                    </p:set>
                                    <p:anim calcmode="lin" valueType="num">
                                      <p:cBhvr additive="base">
                                        <p:cTn id="31" dur="500" fill="hold"/>
                                        <p:tgtEl>
                                          <p:spTgt spid="7">
                                            <p:graphicEl>
                                              <a:dgm id="{DE5E51EF-FC37-41C4-B957-5F493610BD88}"/>
                                            </p:graphic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
                                            <p:graphicEl>
                                              <a:dgm id="{DE5E51EF-FC37-41C4-B957-5F493610BD88}"/>
                                            </p:graphic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7">
                                            <p:graphicEl>
                                              <a:dgm id="{5CAECFD3-3E76-483C-96B5-7FB365DC2F9C}"/>
                                            </p:graphicEl>
                                          </p:spTgt>
                                        </p:tgtEl>
                                        <p:attrNameLst>
                                          <p:attrName>style.visibility</p:attrName>
                                        </p:attrNameLst>
                                      </p:cBhvr>
                                      <p:to>
                                        <p:strVal val="visible"/>
                                      </p:to>
                                    </p:set>
                                    <p:anim calcmode="lin" valueType="num">
                                      <p:cBhvr additive="base">
                                        <p:cTn id="37" dur="500" fill="hold"/>
                                        <p:tgtEl>
                                          <p:spTgt spid="7">
                                            <p:graphicEl>
                                              <a:dgm id="{5CAECFD3-3E76-483C-96B5-7FB365DC2F9C}"/>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
                                            <p:graphicEl>
                                              <a:dgm id="{5CAECFD3-3E76-483C-96B5-7FB365DC2F9C}"/>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9412" y="1238585"/>
            <a:ext cx="9144000" cy="1110343"/>
          </a:xfrm>
        </p:spPr>
        <p:txBody>
          <a:bodyPr/>
          <a:lstStyle/>
          <a:p>
            <a:r>
              <a:rPr lang="ar-OM" b="1" spc="50" dirty="0" smtClean="0">
                <a:ln w="11430">
                  <a:solidFill>
                    <a:schemeClr val="tx1">
                      <a:lumMod val="95000"/>
                      <a:lumOff val="5000"/>
                    </a:schemeClr>
                  </a:solidFill>
                </a:ln>
                <a:solidFill>
                  <a:schemeClr val="accent2">
                    <a:lumMod val="50000"/>
                  </a:schemeClr>
                </a:solidFill>
                <a:effectLst>
                  <a:outerShdw blurRad="76200" dist="50800" dir="5400000" algn="tl" rotWithShape="0">
                    <a:srgbClr val="000000">
                      <a:alpha val="65000"/>
                    </a:srgbClr>
                  </a:outerShdw>
                </a:effectLst>
                <a:cs typeface="AdvertisingBold" pitchFamily="2" charset="-78"/>
              </a:rPr>
              <a:t>الرؤية المستقبلية</a:t>
            </a:r>
            <a:endParaRPr lang="ar-OM" dirty="0"/>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sp>
        <p:nvSpPr>
          <p:cNvPr id="3" name="مستطيل 2"/>
          <p:cNvSpPr/>
          <p:nvPr/>
        </p:nvSpPr>
        <p:spPr>
          <a:xfrm>
            <a:off x="1074057" y="2691617"/>
            <a:ext cx="9477829" cy="1077218"/>
          </a:xfrm>
          <a:prstGeom prst="rect">
            <a:avLst/>
          </a:prstGeom>
        </p:spPr>
        <p:txBody>
          <a:bodyPr wrap="square">
            <a:spAutoFit/>
          </a:bodyPr>
          <a:lstStyle/>
          <a:p>
            <a:pPr algn="just"/>
            <a:r>
              <a:rPr lang="ar-OM" sz="3200" dirty="0">
                <a:cs typeface="Sultan bold" pitchFamily="2" charset="-78"/>
              </a:rPr>
              <a:t>إعداد برنامج للمحاسبة يشمل المشتريات والمبيعات وحساب الأرباح والمساهمون وغيرها .</a:t>
            </a:r>
          </a:p>
        </p:txBody>
      </p:sp>
      <p:sp>
        <p:nvSpPr>
          <p:cNvPr id="7" name="مستطيل 6"/>
          <p:cNvSpPr/>
          <p:nvPr/>
        </p:nvSpPr>
        <p:spPr>
          <a:xfrm>
            <a:off x="3669874" y="4370329"/>
            <a:ext cx="6882012" cy="523220"/>
          </a:xfrm>
          <a:prstGeom prst="rect">
            <a:avLst/>
          </a:prstGeom>
        </p:spPr>
        <p:txBody>
          <a:bodyPr wrap="none">
            <a:spAutoFit/>
          </a:bodyPr>
          <a:lstStyle/>
          <a:p>
            <a:pPr algn="just"/>
            <a:r>
              <a:rPr lang="ar-OM" sz="2800" dirty="0">
                <a:cs typeface="Sultan bold" pitchFamily="2" charset="-78"/>
              </a:rPr>
              <a:t>العمل على إنشاء صفحة ويب  تتضمن عرضاً لمنتجات الشركة  .</a:t>
            </a: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1886" y="2524729"/>
            <a:ext cx="972457" cy="946930"/>
          </a:xfrm>
          <a:prstGeom prst="ellipse">
            <a:avLst/>
          </a:prstGeom>
          <a:ln>
            <a:noFill/>
          </a:ln>
          <a:effectLst>
            <a:softEdge rad="112500"/>
          </a:effectLst>
        </p:spPr>
      </p:pic>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73660" y="4099501"/>
            <a:ext cx="972457" cy="946930"/>
          </a:xfrm>
          <a:prstGeom prst="ellipse">
            <a:avLst/>
          </a:prstGeom>
          <a:ln>
            <a:noFill/>
          </a:ln>
          <a:effectLst>
            <a:softEdge rad="112500"/>
          </a:effectLst>
        </p:spPr>
      </p:pic>
    </p:spTree>
    <p:extLst>
      <p:ext uri="{BB962C8B-B14F-4D97-AF65-F5344CB8AC3E}">
        <p14:creationId xmlns:p14="http://schemas.microsoft.com/office/powerpoint/2010/main" val="218179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525</Words>
  <Application>Microsoft Office PowerPoint</Application>
  <PresentationFormat>مخصص</PresentationFormat>
  <Paragraphs>104</Paragraphs>
  <Slides>12</Slides>
  <Notes>0</Notes>
  <HiddenSlides>0</HiddenSlides>
  <MMClips>1</MMClips>
  <ScaleCrop>false</ScaleCrop>
  <HeadingPairs>
    <vt:vector size="4" baseType="variant">
      <vt:variant>
        <vt:lpstr>نسق</vt:lpstr>
      </vt:variant>
      <vt:variant>
        <vt:i4>1</vt:i4>
      </vt:variant>
      <vt:variant>
        <vt:lpstr>عناوين الشرائح</vt:lpstr>
      </vt:variant>
      <vt:variant>
        <vt:i4>12</vt:i4>
      </vt:variant>
    </vt:vector>
  </HeadingPairs>
  <TitlesOfParts>
    <vt:vector size="13" baseType="lpstr">
      <vt:lpstr>Office Theme</vt:lpstr>
      <vt:lpstr>شَرَكةُ كَرَمُ النَّخِيلِ ... للتُّمورِ الفَاخِرة</vt:lpstr>
      <vt:lpstr>  التعريف بالشركة :</vt:lpstr>
      <vt:lpstr>أهداف الشركة :</vt:lpstr>
      <vt:lpstr>مجلس إدارة الشركة</vt:lpstr>
      <vt:lpstr>شعار الشركة </vt:lpstr>
      <vt:lpstr>خطة الشركة [ مراحل المشروع ]:</vt:lpstr>
      <vt:lpstr>المواد المستخدمة في تصنيع المنتج </vt:lpstr>
      <vt:lpstr>الاعلام و التسويق</vt:lpstr>
      <vt:lpstr>الرؤية المستقبلية</vt:lpstr>
      <vt:lpstr>صور المنتج </vt:lpstr>
      <vt:lpstr>العرض المرئي لمنتجات الشركة </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الموضوع</dc:title>
  <dc:creator>Ali Al-rawahi</dc:creator>
  <cp:lastModifiedBy>ooman</cp:lastModifiedBy>
  <cp:revision>24</cp:revision>
  <dcterms:created xsi:type="dcterms:W3CDTF">2014-09-09T09:03:35Z</dcterms:created>
  <dcterms:modified xsi:type="dcterms:W3CDTF">2014-09-19T19:50:59Z</dcterms:modified>
</cp:coreProperties>
</file>